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header14.xml" ContentType="application/vnd.openxmlformats-officedocument.wordprocessingml.header+xml"/>
  <Override PartName="/word/header15.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E9880DC" w14:textId="52B3FF38" w:rsidR="004E01A7" w:rsidRDefault="009C6E7E" w:rsidP="00B604CF">
      <w:pPr>
        <w:jc w:val="center"/>
        <w:rPr>
          <w:rFonts w:ascii="Bierstadt" w:hAnsi="Bierstadt"/>
          <w:b/>
          <w:bCs/>
          <w:color w:val="008B9C"/>
          <w:sz w:val="32"/>
          <w:szCs w:val="32"/>
        </w:rPr>
      </w:pPr>
      <w:r w:rsidRPr="009C6E7E">
        <w:rPr>
          <w:rFonts w:ascii="Bierstadt" w:hAnsi="Bierstadt"/>
          <w:b/>
          <w:bCs/>
          <w:noProof/>
          <w:color w:val="008B9C"/>
          <w:sz w:val="32"/>
          <w:szCs w:val="32"/>
        </w:rPr>
        <w:drawing>
          <wp:anchor distT="0" distB="0" distL="114300" distR="114300" simplePos="0" relativeHeight="251658240" behindDoc="0" locked="0" layoutInCell="1" allowOverlap="1" wp14:anchorId="0CB896B1" wp14:editId="5E52DA96">
            <wp:simplePos x="0" y="0"/>
            <wp:positionH relativeFrom="margin">
              <wp:align>center</wp:align>
            </wp:positionH>
            <wp:positionV relativeFrom="paragraph">
              <wp:posOffset>9525</wp:posOffset>
            </wp:positionV>
            <wp:extent cx="7324344" cy="3161362"/>
            <wp:effectExtent l="0" t="0" r="0" b="1270"/>
            <wp:wrapNone/>
            <wp:docPr id="1653838033" name="Picture 1" descr="A blue and yellow backgroun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53838033" name="Picture 1" descr="A blue and yellow background&#10;&#10;Description automatically generated"/>
                    <pic:cNvPicPr/>
                  </pic:nvPicPr>
                  <pic:blipFill>
                    <a:blip r:embed="rId11">
                      <a:extLst>
                        <a:ext uri="{28A0092B-C50C-407E-A947-70E740481C1C}">
                          <a14:useLocalDpi xmlns:a14="http://schemas.microsoft.com/office/drawing/2010/main" val="0"/>
                        </a:ext>
                      </a:extLst>
                    </a:blip>
                    <a:stretch>
                      <a:fillRect/>
                    </a:stretch>
                  </pic:blipFill>
                  <pic:spPr>
                    <a:xfrm>
                      <a:off x="0" y="0"/>
                      <a:ext cx="7324344" cy="3161362"/>
                    </a:xfrm>
                    <a:prstGeom prst="rect">
                      <a:avLst/>
                    </a:prstGeom>
                  </pic:spPr>
                </pic:pic>
              </a:graphicData>
            </a:graphic>
            <wp14:sizeRelH relativeFrom="page">
              <wp14:pctWidth>0</wp14:pctWidth>
            </wp14:sizeRelH>
            <wp14:sizeRelV relativeFrom="page">
              <wp14:pctHeight>0</wp14:pctHeight>
            </wp14:sizeRelV>
          </wp:anchor>
        </w:drawing>
      </w:r>
    </w:p>
    <w:p w14:paraId="2498916F" w14:textId="0768AE33" w:rsidR="004E01A7" w:rsidRDefault="004E01A7" w:rsidP="00B604CF">
      <w:pPr>
        <w:jc w:val="center"/>
        <w:rPr>
          <w:rFonts w:ascii="Bierstadt" w:hAnsi="Bierstadt"/>
          <w:b/>
          <w:bCs/>
          <w:color w:val="008B9C"/>
          <w:sz w:val="32"/>
          <w:szCs w:val="32"/>
        </w:rPr>
      </w:pPr>
    </w:p>
    <w:p w14:paraId="62AEE5F0" w14:textId="261F9E5C" w:rsidR="004E01A7" w:rsidRDefault="004E01A7" w:rsidP="00B604CF">
      <w:pPr>
        <w:jc w:val="center"/>
        <w:rPr>
          <w:rFonts w:ascii="Bierstadt" w:hAnsi="Bierstadt"/>
          <w:b/>
          <w:bCs/>
          <w:color w:val="008B9C"/>
          <w:sz w:val="32"/>
          <w:szCs w:val="32"/>
        </w:rPr>
      </w:pPr>
    </w:p>
    <w:p w14:paraId="32072323" w14:textId="77777777" w:rsidR="004E01A7" w:rsidRDefault="004E01A7" w:rsidP="00B604CF">
      <w:pPr>
        <w:jc w:val="center"/>
        <w:rPr>
          <w:rFonts w:ascii="Bierstadt" w:hAnsi="Bierstadt"/>
          <w:b/>
          <w:bCs/>
          <w:color w:val="008B9C"/>
          <w:sz w:val="32"/>
          <w:szCs w:val="32"/>
        </w:rPr>
      </w:pPr>
    </w:p>
    <w:p w14:paraId="46B6CECA" w14:textId="77777777" w:rsidR="004E01A7" w:rsidRDefault="004E01A7" w:rsidP="00B604CF">
      <w:pPr>
        <w:jc w:val="center"/>
        <w:rPr>
          <w:rFonts w:ascii="Bierstadt" w:hAnsi="Bierstadt"/>
          <w:b/>
          <w:bCs/>
          <w:color w:val="008B9C"/>
          <w:sz w:val="32"/>
          <w:szCs w:val="32"/>
        </w:rPr>
      </w:pPr>
    </w:p>
    <w:p w14:paraId="0C11933D" w14:textId="77777777" w:rsidR="004E01A7" w:rsidRDefault="004E01A7" w:rsidP="00B604CF">
      <w:pPr>
        <w:jc w:val="center"/>
        <w:rPr>
          <w:rFonts w:ascii="Bierstadt" w:hAnsi="Bierstadt"/>
          <w:b/>
          <w:bCs/>
          <w:color w:val="008B9C"/>
          <w:sz w:val="32"/>
          <w:szCs w:val="32"/>
        </w:rPr>
      </w:pPr>
    </w:p>
    <w:p w14:paraId="51267B51" w14:textId="77777777" w:rsidR="004E01A7" w:rsidRDefault="004E01A7" w:rsidP="00B604CF">
      <w:pPr>
        <w:jc w:val="center"/>
        <w:rPr>
          <w:rFonts w:ascii="Bierstadt" w:hAnsi="Bierstadt"/>
          <w:b/>
          <w:bCs/>
          <w:color w:val="008B9C"/>
          <w:sz w:val="32"/>
          <w:szCs w:val="32"/>
        </w:rPr>
      </w:pPr>
    </w:p>
    <w:p w14:paraId="0DF7FBCB" w14:textId="77777777" w:rsidR="004E01A7" w:rsidRDefault="004E01A7" w:rsidP="00B604CF">
      <w:pPr>
        <w:jc w:val="center"/>
        <w:rPr>
          <w:rFonts w:ascii="Bierstadt" w:hAnsi="Bierstadt"/>
          <w:b/>
          <w:bCs/>
          <w:color w:val="008B9C"/>
          <w:sz w:val="32"/>
          <w:szCs w:val="32"/>
        </w:rPr>
      </w:pPr>
    </w:p>
    <w:p w14:paraId="3070FCFC" w14:textId="77777777" w:rsidR="004E01A7" w:rsidRDefault="004E01A7" w:rsidP="00B604CF">
      <w:pPr>
        <w:jc w:val="center"/>
        <w:rPr>
          <w:rFonts w:ascii="Bierstadt" w:hAnsi="Bierstadt"/>
          <w:b/>
          <w:bCs/>
          <w:color w:val="008B9C"/>
          <w:sz w:val="32"/>
          <w:szCs w:val="32"/>
        </w:rPr>
      </w:pPr>
    </w:p>
    <w:p w14:paraId="0183FF04" w14:textId="79A62197" w:rsidR="00366045" w:rsidRPr="004B379A" w:rsidRDefault="00366045" w:rsidP="00B604CF">
      <w:pPr>
        <w:jc w:val="center"/>
        <w:rPr>
          <w:rFonts w:ascii="Bierstadt" w:hAnsi="Bierstadt"/>
          <w:b/>
          <w:bCs/>
          <w:color w:val="008B9C"/>
          <w:sz w:val="32"/>
          <w:szCs w:val="32"/>
        </w:rPr>
      </w:pPr>
      <w:r w:rsidRPr="004B379A">
        <w:rPr>
          <w:rFonts w:ascii="Bierstadt" w:hAnsi="Bierstadt"/>
          <w:b/>
          <w:bCs/>
          <w:color w:val="008B9C"/>
          <w:sz w:val="32"/>
          <w:szCs w:val="32"/>
        </w:rPr>
        <w:t xml:space="preserve">JA </w:t>
      </w:r>
      <w:r w:rsidR="003366C9">
        <w:rPr>
          <w:rFonts w:ascii="Bierstadt" w:hAnsi="Bierstadt"/>
          <w:b/>
          <w:bCs/>
          <w:color w:val="008B9C"/>
          <w:sz w:val="32"/>
          <w:szCs w:val="32"/>
        </w:rPr>
        <w:t>Personal Finance</w:t>
      </w:r>
      <w:r w:rsidRPr="004B379A">
        <w:rPr>
          <w:rFonts w:ascii="Bierstadt" w:hAnsi="Bierstadt"/>
          <w:b/>
          <w:bCs/>
          <w:color w:val="008B9C"/>
          <w:sz w:val="32"/>
          <w:szCs w:val="32"/>
        </w:rPr>
        <w:t xml:space="preserve"> Presenter Notes</w:t>
      </w:r>
    </w:p>
    <w:p w14:paraId="561D908A" w14:textId="0A2F5286" w:rsidR="00A35822" w:rsidRDefault="00A35822" w:rsidP="00A35822">
      <w:pPr>
        <w:rPr>
          <w:rFonts w:ascii="Bierstadt" w:hAnsi="Bierstadt"/>
        </w:rPr>
      </w:pPr>
      <w:r w:rsidRPr="19C9F9B7">
        <w:rPr>
          <w:rFonts w:ascii="Bierstadt" w:hAnsi="Bierstadt"/>
        </w:rPr>
        <w:t>The Presenter Notes have been developed using references from the digital classroom presentation and</w:t>
      </w:r>
      <w:r>
        <w:rPr>
          <w:rFonts w:ascii="Bierstadt" w:hAnsi="Bierstadt"/>
        </w:rPr>
        <w:t xml:space="preserve"> should be used in combination with the</w:t>
      </w:r>
      <w:r w:rsidRPr="19C9F9B7">
        <w:rPr>
          <w:rFonts w:ascii="Bierstadt" w:hAnsi="Bierstadt"/>
        </w:rPr>
        <w:t xml:space="preserve"> printed </w:t>
      </w:r>
      <w:r w:rsidRPr="006E111A">
        <w:rPr>
          <w:rFonts w:ascii="Bierstadt" w:hAnsi="Bierstadt"/>
        </w:rPr>
        <w:t xml:space="preserve">Student Portfolio </w:t>
      </w:r>
      <w:r w:rsidR="00A97F8B">
        <w:rPr>
          <w:rFonts w:ascii="Bierstadt" w:hAnsi="Bierstadt"/>
        </w:rPr>
        <w:t>V</w:t>
      </w:r>
      <w:r w:rsidR="00797FE7">
        <w:rPr>
          <w:rFonts w:ascii="Bierstadt" w:hAnsi="Bierstadt"/>
        </w:rPr>
        <w:t>202</w:t>
      </w:r>
      <w:r w:rsidR="009B6A2C">
        <w:rPr>
          <w:rFonts w:ascii="Bierstadt" w:hAnsi="Bierstadt"/>
        </w:rPr>
        <w:t>6</w:t>
      </w:r>
      <w:r w:rsidRPr="006E111A">
        <w:rPr>
          <w:rFonts w:ascii="Bierstadt" w:hAnsi="Bierstadt"/>
        </w:rPr>
        <w:t>.</w:t>
      </w:r>
      <w:r w:rsidRPr="19C9F9B7">
        <w:rPr>
          <w:rFonts w:ascii="Bierstadt" w:hAnsi="Bierstadt"/>
        </w:rPr>
        <w:t xml:space="preserve"> </w:t>
      </w:r>
    </w:p>
    <w:p w14:paraId="2B529DC0" w14:textId="4DFB9AD2" w:rsidR="004E4717" w:rsidRPr="004B379A" w:rsidRDefault="004E4717">
      <w:pPr>
        <w:rPr>
          <w:rFonts w:ascii="Bierstadt" w:hAnsi="Bierstadt"/>
          <w:b/>
          <w:bCs/>
        </w:rPr>
      </w:pPr>
      <w:r w:rsidRPr="004B379A">
        <w:rPr>
          <w:rFonts w:ascii="Bierstadt" w:hAnsi="Bierstadt"/>
          <w:b/>
          <w:bCs/>
        </w:rPr>
        <w:t xml:space="preserve">Tips for Setting Up </w:t>
      </w:r>
      <w:r w:rsidR="009B1F0D">
        <w:rPr>
          <w:rFonts w:ascii="Bierstadt" w:hAnsi="Bierstadt"/>
          <w:b/>
          <w:bCs/>
        </w:rPr>
        <w:t>the</w:t>
      </w:r>
      <w:r w:rsidRPr="004B379A">
        <w:rPr>
          <w:rFonts w:ascii="Bierstadt" w:hAnsi="Bierstadt"/>
          <w:b/>
          <w:bCs/>
        </w:rPr>
        <w:t xml:space="preserve"> Classroom</w:t>
      </w:r>
    </w:p>
    <w:p w14:paraId="1B60AA02" w14:textId="5DF11EAA" w:rsidR="004E4717" w:rsidRPr="004B379A" w:rsidRDefault="004E4717" w:rsidP="009A41F8">
      <w:pPr>
        <w:pStyle w:val="ListParagraph"/>
        <w:numPr>
          <w:ilvl w:val="0"/>
          <w:numId w:val="1"/>
        </w:numPr>
        <w:rPr>
          <w:rFonts w:ascii="Bierstadt" w:hAnsi="Bierstadt"/>
        </w:rPr>
      </w:pPr>
      <w:r w:rsidRPr="004B379A">
        <w:rPr>
          <w:rFonts w:ascii="Bierstadt" w:hAnsi="Bierstadt"/>
        </w:rPr>
        <w:t>Arrive 15 minutes early and check in at the office</w:t>
      </w:r>
      <w:r w:rsidR="00173BBE" w:rsidRPr="004B379A">
        <w:rPr>
          <w:rFonts w:ascii="Bierstadt" w:hAnsi="Bierstadt"/>
        </w:rPr>
        <w:t>.</w:t>
      </w:r>
    </w:p>
    <w:p w14:paraId="01624F7D" w14:textId="0F5AB8B8" w:rsidR="004E4717" w:rsidRPr="004B379A" w:rsidRDefault="004E4717" w:rsidP="009A41F8">
      <w:pPr>
        <w:pStyle w:val="ListParagraph"/>
        <w:numPr>
          <w:ilvl w:val="0"/>
          <w:numId w:val="1"/>
        </w:numPr>
        <w:rPr>
          <w:rFonts w:ascii="Bierstadt" w:hAnsi="Bierstadt"/>
        </w:rPr>
      </w:pPr>
      <w:r w:rsidRPr="004B379A">
        <w:rPr>
          <w:rFonts w:ascii="Bierstadt" w:hAnsi="Bierstadt"/>
        </w:rPr>
        <w:t>Connect with the teacher for the program materials</w:t>
      </w:r>
      <w:r w:rsidR="005B7674" w:rsidRPr="004B379A">
        <w:rPr>
          <w:rFonts w:ascii="Bierstadt" w:hAnsi="Bierstadt"/>
        </w:rPr>
        <w:t xml:space="preserve"> and o</w:t>
      </w:r>
      <w:r w:rsidRPr="004B379A">
        <w:rPr>
          <w:rFonts w:ascii="Bierstadt" w:hAnsi="Bierstadt"/>
        </w:rPr>
        <w:t>rganize them as needed</w:t>
      </w:r>
      <w:r w:rsidR="005B7674" w:rsidRPr="004B379A">
        <w:rPr>
          <w:rFonts w:ascii="Bierstadt" w:hAnsi="Bierstadt"/>
        </w:rPr>
        <w:t>.</w:t>
      </w:r>
    </w:p>
    <w:p w14:paraId="375236E9" w14:textId="0632583F" w:rsidR="004E4717" w:rsidRPr="004B379A" w:rsidRDefault="004E4717" w:rsidP="009A41F8">
      <w:pPr>
        <w:pStyle w:val="ListParagraph"/>
        <w:numPr>
          <w:ilvl w:val="0"/>
          <w:numId w:val="1"/>
        </w:numPr>
        <w:rPr>
          <w:rFonts w:ascii="Bierstadt" w:hAnsi="Bierstadt"/>
        </w:rPr>
      </w:pPr>
      <w:r w:rsidRPr="004B379A">
        <w:rPr>
          <w:rFonts w:ascii="Bierstadt" w:hAnsi="Bierstadt"/>
        </w:rPr>
        <w:t>Hand out student portfolios and name tags/cards</w:t>
      </w:r>
      <w:r w:rsidR="00173BBE" w:rsidRPr="004B379A">
        <w:rPr>
          <w:rFonts w:ascii="Bierstadt" w:hAnsi="Bierstadt"/>
        </w:rPr>
        <w:t>.</w:t>
      </w:r>
    </w:p>
    <w:p w14:paraId="06827209" w14:textId="54701F5C" w:rsidR="004E4717" w:rsidRPr="004B379A" w:rsidRDefault="004E4717" w:rsidP="009A41F8">
      <w:pPr>
        <w:pStyle w:val="ListParagraph"/>
        <w:numPr>
          <w:ilvl w:val="0"/>
          <w:numId w:val="1"/>
        </w:numPr>
        <w:rPr>
          <w:rFonts w:ascii="Bierstadt" w:hAnsi="Bierstadt"/>
        </w:rPr>
      </w:pPr>
      <w:r w:rsidRPr="004B379A">
        <w:rPr>
          <w:rFonts w:ascii="Bierstadt" w:hAnsi="Bierstadt"/>
        </w:rPr>
        <w:t xml:space="preserve">Set up presentation (check audio and internet connection </w:t>
      </w:r>
      <w:r w:rsidR="00B604CF" w:rsidRPr="004B379A">
        <w:rPr>
          <w:rFonts w:ascii="Bierstadt" w:hAnsi="Bierstadt"/>
        </w:rPr>
        <w:t>are</w:t>
      </w:r>
      <w:r w:rsidRPr="004B379A">
        <w:rPr>
          <w:rFonts w:ascii="Bierstadt" w:hAnsi="Bierstadt"/>
        </w:rPr>
        <w:t xml:space="preserve"> working)</w:t>
      </w:r>
      <w:r w:rsidR="00173BBE" w:rsidRPr="004B379A">
        <w:rPr>
          <w:rFonts w:ascii="Bierstadt" w:hAnsi="Bierstadt"/>
        </w:rPr>
        <w:t>.</w:t>
      </w:r>
    </w:p>
    <w:p w14:paraId="65B1FA17" w14:textId="1C2F0686" w:rsidR="004E4717" w:rsidRPr="004B379A" w:rsidRDefault="00B604CF" w:rsidP="009A41F8">
      <w:pPr>
        <w:pStyle w:val="ListParagraph"/>
        <w:numPr>
          <w:ilvl w:val="0"/>
          <w:numId w:val="1"/>
        </w:numPr>
        <w:rPr>
          <w:rFonts w:ascii="Bierstadt" w:hAnsi="Bierstadt"/>
        </w:rPr>
      </w:pPr>
      <w:r w:rsidRPr="004B379A">
        <w:rPr>
          <w:rFonts w:ascii="Bierstadt" w:hAnsi="Bierstadt"/>
        </w:rPr>
        <w:t>Write your name on the board</w:t>
      </w:r>
      <w:r w:rsidR="00173BBE" w:rsidRPr="004B379A">
        <w:rPr>
          <w:rFonts w:ascii="Bierstadt" w:hAnsi="Bierstadt"/>
        </w:rPr>
        <w:t>.</w:t>
      </w:r>
    </w:p>
    <w:p w14:paraId="5CC88C3A" w14:textId="186B39E5" w:rsidR="00B604CF" w:rsidRPr="004B379A" w:rsidRDefault="00B604CF" w:rsidP="009A41F8">
      <w:pPr>
        <w:pStyle w:val="ListParagraph"/>
        <w:numPr>
          <w:ilvl w:val="0"/>
          <w:numId w:val="1"/>
        </w:numPr>
        <w:rPr>
          <w:rFonts w:ascii="Bierstadt" w:hAnsi="Bierstadt"/>
        </w:rPr>
      </w:pPr>
      <w:r w:rsidRPr="004B379A">
        <w:rPr>
          <w:rFonts w:ascii="Bierstadt" w:hAnsi="Bierstadt"/>
        </w:rPr>
        <w:t xml:space="preserve">Ask </w:t>
      </w:r>
      <w:r w:rsidR="005B7674" w:rsidRPr="004B379A">
        <w:rPr>
          <w:rFonts w:ascii="Bierstadt" w:hAnsi="Bierstadt"/>
        </w:rPr>
        <w:t xml:space="preserve">the </w:t>
      </w:r>
      <w:r w:rsidRPr="004B379A">
        <w:rPr>
          <w:rFonts w:ascii="Bierstadt" w:hAnsi="Bierstadt"/>
        </w:rPr>
        <w:t>teacher to write student names on program certificates</w:t>
      </w:r>
      <w:r w:rsidR="00173BBE" w:rsidRPr="004B379A">
        <w:rPr>
          <w:rFonts w:ascii="Bierstadt" w:hAnsi="Bierstadt"/>
        </w:rPr>
        <w:t>.</w:t>
      </w:r>
    </w:p>
    <w:p w14:paraId="2CB72A9E" w14:textId="77777777" w:rsidR="00D05DF8" w:rsidRPr="007819EC" w:rsidRDefault="00D05DF8" w:rsidP="00D05DF8">
      <w:pPr>
        <w:pStyle w:val="ListParagraph"/>
        <w:numPr>
          <w:ilvl w:val="0"/>
          <w:numId w:val="1"/>
        </w:numPr>
        <w:rPr>
          <w:rFonts w:ascii="Bierstadt" w:hAnsi="Bierstadt"/>
        </w:rPr>
      </w:pPr>
      <w:r w:rsidRPr="004B379A">
        <w:rPr>
          <w:rFonts w:ascii="Bierstadt" w:hAnsi="Bierstadt"/>
        </w:rPr>
        <w:t>Check in with the teacher about school schedule, tips for getting students attention, any specific student needs &amp; behaviors you should be aware of and ask for help with</w:t>
      </w:r>
      <w:r>
        <w:rPr>
          <w:rFonts w:ascii="Bierstadt" w:hAnsi="Bierstadt"/>
        </w:rPr>
        <w:t xml:space="preserve"> encouraging student participation, as well as</w:t>
      </w:r>
      <w:r w:rsidRPr="004B379A">
        <w:rPr>
          <w:rFonts w:ascii="Bierstadt" w:hAnsi="Bierstadt"/>
        </w:rPr>
        <w:t xml:space="preserve"> monitoring and managing the class.</w:t>
      </w:r>
    </w:p>
    <w:p w14:paraId="31C15F1C" w14:textId="77777777" w:rsidR="009C6E7E" w:rsidRDefault="009C6E7E" w:rsidP="00185341">
      <w:pPr>
        <w:rPr>
          <w:rFonts w:ascii="Bierstadt" w:hAnsi="Bierstadt"/>
          <w:b/>
          <w:bCs/>
        </w:rPr>
      </w:pPr>
    </w:p>
    <w:p w14:paraId="2A00B12B" w14:textId="77777777" w:rsidR="009C6E7E" w:rsidRDefault="009C6E7E" w:rsidP="00185341">
      <w:pPr>
        <w:rPr>
          <w:rFonts w:ascii="Bierstadt" w:hAnsi="Bierstadt"/>
          <w:b/>
          <w:bCs/>
        </w:rPr>
      </w:pPr>
    </w:p>
    <w:p w14:paraId="569B0528" w14:textId="77777777" w:rsidR="009C6E7E" w:rsidRDefault="009C6E7E" w:rsidP="00185341">
      <w:pPr>
        <w:rPr>
          <w:rFonts w:ascii="Bierstadt" w:hAnsi="Bierstadt"/>
          <w:b/>
          <w:bCs/>
        </w:rPr>
      </w:pPr>
    </w:p>
    <w:p w14:paraId="7AA39CF8" w14:textId="77777777" w:rsidR="00797FE7" w:rsidRDefault="00797FE7" w:rsidP="00185341">
      <w:pPr>
        <w:rPr>
          <w:rFonts w:ascii="Bierstadt" w:hAnsi="Bierstadt"/>
          <w:b/>
          <w:bCs/>
        </w:rPr>
        <w:sectPr w:rsidR="00797FE7" w:rsidSect="00734122">
          <w:headerReference w:type="default" r:id="rId12"/>
          <w:footerReference w:type="default" r:id="rId13"/>
          <w:headerReference w:type="first" r:id="rId14"/>
          <w:footerReference w:type="first" r:id="rId15"/>
          <w:pgSz w:w="12240" w:h="15840"/>
          <w:pgMar w:top="1440" w:right="1440" w:bottom="1440" w:left="1440" w:header="720" w:footer="720" w:gutter="0"/>
          <w:cols w:space="720"/>
          <w:titlePg/>
          <w:docGrid w:linePitch="360"/>
        </w:sectPr>
      </w:pPr>
    </w:p>
    <w:p w14:paraId="3B6B459F" w14:textId="3B72600C" w:rsidR="001819A3" w:rsidRDefault="00C46A92" w:rsidP="00185341">
      <w:pPr>
        <w:rPr>
          <w:rFonts w:ascii="Bierstadt" w:hAnsi="Bierstadt"/>
          <w:b/>
          <w:bCs/>
        </w:rPr>
      </w:pPr>
      <w:r w:rsidRPr="00D6263A">
        <w:rPr>
          <w:rFonts w:ascii="Bierstadt" w:hAnsi="Bierstadt"/>
          <w:b/>
          <w:bCs/>
          <w:noProof/>
          <w:color w:val="000000" w:themeColor="text1"/>
        </w:rPr>
        <w:lastRenderedPageBreak/>
        <mc:AlternateContent>
          <mc:Choice Requires="wps">
            <w:drawing>
              <wp:anchor distT="45720" distB="45720" distL="114300" distR="114300" simplePos="0" relativeHeight="251668480" behindDoc="0" locked="0" layoutInCell="1" allowOverlap="1" wp14:anchorId="3854514A" wp14:editId="771900D7">
                <wp:simplePos x="0" y="0"/>
                <wp:positionH relativeFrom="margin">
                  <wp:posOffset>3044190</wp:posOffset>
                </wp:positionH>
                <wp:positionV relativeFrom="paragraph">
                  <wp:posOffset>3875405</wp:posOffset>
                </wp:positionV>
                <wp:extent cx="2947670" cy="1570990"/>
                <wp:effectExtent l="19050" t="19050" r="24130" b="10160"/>
                <wp:wrapSquare wrapText="bothSides"/>
                <wp:docPr id="93460140"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947670" cy="1570990"/>
                        </a:xfrm>
                        <a:prstGeom prst="rect">
                          <a:avLst/>
                        </a:prstGeom>
                        <a:solidFill>
                          <a:srgbClr val="FFFFFF"/>
                        </a:solidFill>
                        <a:ln w="38100">
                          <a:solidFill>
                            <a:srgbClr val="00A0AF"/>
                          </a:solidFill>
                          <a:miter lim="800000"/>
                          <a:headEnd/>
                          <a:tailEnd/>
                        </a:ln>
                      </wps:spPr>
                      <wps:txbx>
                        <w:txbxContent>
                          <w:p w14:paraId="514745B8" w14:textId="722A2E51" w:rsidR="00C46A92" w:rsidRPr="00C37205" w:rsidRDefault="009347CE" w:rsidP="00C46A92">
                            <w:pPr>
                              <w:spacing w:line="240" w:lineRule="auto"/>
                              <w:rPr>
                                <w:b/>
                                <w:bCs/>
                                <w:color w:val="285F74"/>
                              </w:rPr>
                            </w:pPr>
                            <w:r>
                              <w:rPr>
                                <w:b/>
                                <w:bCs/>
                                <w:color w:val="285F74"/>
                              </w:rPr>
                              <w:t>WRAP UP</w:t>
                            </w:r>
                            <w:r w:rsidR="00967A77">
                              <w:rPr>
                                <w:b/>
                                <w:bCs/>
                                <w:color w:val="285F74"/>
                              </w:rPr>
                              <w:t xml:space="preserve"> (Slides 92 – 94) </w:t>
                            </w:r>
                            <w:r w:rsidR="00C46A92" w:rsidRPr="00C37205">
                              <w:rPr>
                                <w:b/>
                                <w:bCs/>
                                <w:color w:val="285F74"/>
                              </w:rPr>
                              <w:t xml:space="preserve">                </w:t>
                            </w:r>
                            <w:r w:rsidR="00C46A92">
                              <w:rPr>
                                <w:b/>
                                <w:bCs/>
                                <w:color w:val="285F74"/>
                              </w:rPr>
                              <w:t>45</w:t>
                            </w:r>
                            <w:r w:rsidR="00C46A92" w:rsidRPr="00C37205">
                              <w:rPr>
                                <w:b/>
                                <w:bCs/>
                                <w:color w:val="285F74"/>
                              </w:rPr>
                              <w:t xml:space="preserve"> MIN</w:t>
                            </w:r>
                          </w:p>
                          <w:p w14:paraId="61C77FA0" w14:textId="005137C8" w:rsidR="00C46A92" w:rsidRPr="00C46A92" w:rsidRDefault="00C46A92" w:rsidP="00697F7C">
                            <w:pPr>
                              <w:pStyle w:val="ListParagraph"/>
                              <w:numPr>
                                <w:ilvl w:val="0"/>
                                <w:numId w:val="27"/>
                              </w:numPr>
                              <w:spacing w:line="240" w:lineRule="auto"/>
                            </w:pPr>
                            <w:r w:rsidRPr="00C46A92">
                              <w:t>Introduction (10 min)</w:t>
                            </w:r>
                          </w:p>
                          <w:p w14:paraId="3D7807E6" w14:textId="77777777" w:rsidR="00C46A92" w:rsidRPr="00C46A92" w:rsidRDefault="00C46A92" w:rsidP="00C46A92">
                            <w:pPr>
                              <w:pStyle w:val="ListParagraph"/>
                              <w:numPr>
                                <w:ilvl w:val="0"/>
                                <w:numId w:val="26"/>
                              </w:numPr>
                              <w:spacing w:line="240" w:lineRule="auto"/>
                            </w:pPr>
                            <w:r w:rsidRPr="00C46A92">
                              <w:t>Activity (30 min)</w:t>
                            </w:r>
                          </w:p>
                          <w:p w14:paraId="40D3D62D" w14:textId="77777777" w:rsidR="00C46A92" w:rsidRPr="00C46A92" w:rsidRDefault="00C46A92" w:rsidP="00C46A92">
                            <w:pPr>
                              <w:pStyle w:val="ListParagraph"/>
                              <w:numPr>
                                <w:ilvl w:val="0"/>
                                <w:numId w:val="26"/>
                              </w:numPr>
                              <w:spacing w:line="240" w:lineRule="auto"/>
                            </w:pPr>
                            <w:r w:rsidRPr="00C46A92">
                              <w:t>Summary &amp; Review (5 min)</w:t>
                            </w:r>
                          </w:p>
                          <w:p w14:paraId="19CC4B1A" w14:textId="77777777" w:rsidR="00C46A92" w:rsidRPr="007143F3" w:rsidRDefault="00C46A92" w:rsidP="00C46A92">
                            <w:pPr>
                              <w:spacing w:after="0" w:line="240" w:lineRule="auto"/>
                              <w:rPr>
                                <w:rFonts w:ascii="Bierstadt" w:hAnsi="Bierstadt"/>
                                <w:color w:val="000000" w:themeColor="text1"/>
                              </w:rPr>
                            </w:pP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3854514A" id="_x0000_t202" coordsize="21600,21600" o:spt="202" path="m,l,21600r21600,l21600,xe">
                <v:stroke joinstyle="miter"/>
                <v:path gradientshapeok="t" o:connecttype="rect"/>
              </v:shapetype>
              <v:shape id="Text Box 2" o:spid="_x0000_s1026" type="#_x0000_t202" style="position:absolute;margin-left:239.7pt;margin-top:305.15pt;width:232.1pt;height:123.7pt;z-index:251668480;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iCxuFgIAACEEAAAOAAAAZHJzL2Uyb0RvYy54bWysU9uO2yAQfa/Uf0C8N8ZpdpNYcVZptqkq&#10;bS/Sth+AMY5RMUOBxN5+/Q44m4227UtVHhDDDIeZM2dWN0OnyVE6r8CUNJ8wSqQRUCuzL+n3b7s3&#10;C0p84KbmGows6YP09Gb9+tWqt4WcQgu6lo4giPFFb0vahmCLLPOilR33E7DSoLMB1/GApttnteM9&#10;onc6mzJ2nfXgautASO/x9nZ00nXCbxopwpem8TIQXVLMLaTdpb2Ke7Ze8WLvuG2VOKXB/yGLjiuD&#10;n56hbnng5ODUb1CdEg48NGEioMugaZSQqQasJmcvqrlvuZWpFiTH2zNN/v/Bis/He/vVkTC8gwEb&#10;mIrw9g7ED08MbFtu9nLjHPSt5DV+nEfKst764vQ0Uu0LH0Gq/hPU2GR+CJCAhsZ1kRWskyA6NuDh&#10;TLocAhF4OV3O5tdzdAn05VdztlymtmS8eHpunQ8fJHQkHkrqsKsJnh/vfIjp8OIpJP7mQat6p7RO&#10;httXW+3IkaMCdmmlCl6EaUP6kr5d5IyNFPwVg7EN2+z+hNGpgFrWqivpgsU1qisS997USWmBKz2e&#10;MWdtTkxG8kYaw1ANGBgZraB+QE4djJrFGcNDC+4XJT3qtaT+54E7SYn+aLAvy3w2iwJPxuxqPkXD&#10;XXqqSw83AqFKGigZj9uQhiIyZmCD/WtUYvY5k1OuqMNE+GlmotAv7RT1PNnrRwAAAP//AwBQSwME&#10;FAAGAAgAAAAhAIbAK7LiAAAACwEAAA8AAABkcnMvZG93bnJldi54bWxMj8tOwzAQRfdI/IM1SOyo&#10;UxqSJmRSoUoIsesDCbJz4yGJGo+j2G0DX49ZwXJ0j+49U6wm04szja6zjDCfRSCIa6s7bhDe9s93&#10;SxDOK9aqt0wIX+RgVV5fFSrX9sJbOu98I0IJu1whtN4PuZSubskoN7MDccg+7WiUD+fYSD2qSyg3&#10;vbyPokQa1XFYaNVA65bq4+5kEKLKZa/U6I9qHZuXzeb9uzraPeLtzfT0CMLT5P9g+NUP6lAGp4M9&#10;sXaiR4jTLA4oQjKPFiACkcWLBMQBYfmQpiDLQv7/ofwBAAD//wMAUEsBAi0AFAAGAAgAAAAhALaD&#10;OJL+AAAA4QEAABMAAAAAAAAAAAAAAAAAAAAAAFtDb250ZW50X1R5cGVzXS54bWxQSwECLQAUAAYA&#10;CAAAACEAOP0h/9YAAACUAQAACwAAAAAAAAAAAAAAAAAvAQAAX3JlbHMvLnJlbHNQSwECLQAUAAYA&#10;CAAAACEAdIgsbhYCAAAhBAAADgAAAAAAAAAAAAAAAAAuAgAAZHJzL2Uyb0RvYy54bWxQSwECLQAU&#10;AAYACAAAACEAhsArsuIAAAALAQAADwAAAAAAAAAAAAAAAABwBAAAZHJzL2Rvd25yZXYueG1sUEsF&#10;BgAAAAAEAAQA8wAAAH8FAAAAAA==&#10;" strokecolor="#00a0af" strokeweight="3pt">
                <v:textbox>
                  <w:txbxContent>
                    <w:p w14:paraId="514745B8" w14:textId="722A2E51" w:rsidR="00C46A92" w:rsidRPr="00C37205" w:rsidRDefault="009347CE" w:rsidP="00C46A92">
                      <w:pPr>
                        <w:spacing w:line="240" w:lineRule="auto"/>
                        <w:rPr>
                          <w:b/>
                          <w:bCs/>
                          <w:color w:val="285F74"/>
                        </w:rPr>
                      </w:pPr>
                      <w:r>
                        <w:rPr>
                          <w:b/>
                          <w:bCs/>
                          <w:color w:val="285F74"/>
                        </w:rPr>
                        <w:t>WRAP UP</w:t>
                      </w:r>
                      <w:r w:rsidR="00967A77">
                        <w:rPr>
                          <w:b/>
                          <w:bCs/>
                          <w:color w:val="285F74"/>
                        </w:rPr>
                        <w:t xml:space="preserve"> (Slides 92 – 94) </w:t>
                      </w:r>
                      <w:r w:rsidR="00C46A92" w:rsidRPr="00C37205">
                        <w:rPr>
                          <w:b/>
                          <w:bCs/>
                          <w:color w:val="285F74"/>
                        </w:rPr>
                        <w:t xml:space="preserve">                </w:t>
                      </w:r>
                      <w:r w:rsidR="00C46A92">
                        <w:rPr>
                          <w:b/>
                          <w:bCs/>
                          <w:color w:val="285F74"/>
                        </w:rPr>
                        <w:t>45</w:t>
                      </w:r>
                      <w:r w:rsidR="00C46A92" w:rsidRPr="00C37205">
                        <w:rPr>
                          <w:b/>
                          <w:bCs/>
                          <w:color w:val="285F74"/>
                        </w:rPr>
                        <w:t xml:space="preserve"> MIN</w:t>
                      </w:r>
                    </w:p>
                    <w:p w14:paraId="61C77FA0" w14:textId="005137C8" w:rsidR="00C46A92" w:rsidRPr="00C46A92" w:rsidRDefault="00C46A92" w:rsidP="00697F7C">
                      <w:pPr>
                        <w:pStyle w:val="ListParagraph"/>
                        <w:numPr>
                          <w:ilvl w:val="0"/>
                          <w:numId w:val="27"/>
                        </w:numPr>
                        <w:spacing w:line="240" w:lineRule="auto"/>
                      </w:pPr>
                      <w:r w:rsidRPr="00C46A92">
                        <w:t>Introduction (10 min)</w:t>
                      </w:r>
                    </w:p>
                    <w:p w14:paraId="3D7807E6" w14:textId="77777777" w:rsidR="00C46A92" w:rsidRPr="00C46A92" w:rsidRDefault="00C46A92" w:rsidP="00C46A92">
                      <w:pPr>
                        <w:pStyle w:val="ListParagraph"/>
                        <w:numPr>
                          <w:ilvl w:val="0"/>
                          <w:numId w:val="26"/>
                        </w:numPr>
                        <w:spacing w:line="240" w:lineRule="auto"/>
                      </w:pPr>
                      <w:r w:rsidRPr="00C46A92">
                        <w:t>Activity (30 min)</w:t>
                      </w:r>
                    </w:p>
                    <w:p w14:paraId="40D3D62D" w14:textId="77777777" w:rsidR="00C46A92" w:rsidRPr="00C46A92" w:rsidRDefault="00C46A92" w:rsidP="00C46A92">
                      <w:pPr>
                        <w:pStyle w:val="ListParagraph"/>
                        <w:numPr>
                          <w:ilvl w:val="0"/>
                          <w:numId w:val="26"/>
                        </w:numPr>
                        <w:spacing w:line="240" w:lineRule="auto"/>
                      </w:pPr>
                      <w:r w:rsidRPr="00C46A92">
                        <w:t>Summary &amp; Review (5 min)</w:t>
                      </w:r>
                    </w:p>
                    <w:p w14:paraId="19CC4B1A" w14:textId="77777777" w:rsidR="00C46A92" w:rsidRPr="007143F3" w:rsidRDefault="00C46A92" w:rsidP="00C46A92">
                      <w:pPr>
                        <w:spacing w:after="0" w:line="240" w:lineRule="auto"/>
                        <w:rPr>
                          <w:rFonts w:ascii="Bierstadt" w:hAnsi="Bierstadt"/>
                          <w:color w:val="000000" w:themeColor="text1"/>
                        </w:rPr>
                      </w:pPr>
                    </w:p>
                  </w:txbxContent>
                </v:textbox>
                <w10:wrap type="square" anchorx="margin"/>
              </v:shape>
            </w:pict>
          </mc:Fallback>
        </mc:AlternateContent>
      </w:r>
      <w:r w:rsidRPr="00D6263A">
        <w:rPr>
          <w:rFonts w:ascii="Bierstadt" w:hAnsi="Bierstadt"/>
          <w:b/>
          <w:bCs/>
          <w:noProof/>
          <w:color w:val="000000" w:themeColor="text1"/>
        </w:rPr>
        <mc:AlternateContent>
          <mc:Choice Requires="wps">
            <w:drawing>
              <wp:anchor distT="45720" distB="45720" distL="114300" distR="114300" simplePos="0" relativeHeight="251667456" behindDoc="0" locked="0" layoutInCell="1" allowOverlap="1" wp14:anchorId="5BF20C87" wp14:editId="387EE4B7">
                <wp:simplePos x="0" y="0"/>
                <wp:positionH relativeFrom="margin">
                  <wp:posOffset>8627</wp:posOffset>
                </wp:positionH>
                <wp:positionV relativeFrom="paragraph">
                  <wp:posOffset>3866515</wp:posOffset>
                </wp:positionV>
                <wp:extent cx="2943860" cy="1404620"/>
                <wp:effectExtent l="19050" t="19050" r="27940" b="10160"/>
                <wp:wrapSquare wrapText="bothSides"/>
                <wp:docPr id="1528340560"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943860" cy="1404620"/>
                        </a:xfrm>
                        <a:prstGeom prst="rect">
                          <a:avLst/>
                        </a:prstGeom>
                        <a:solidFill>
                          <a:srgbClr val="FFFFFF"/>
                        </a:solidFill>
                        <a:ln w="38100">
                          <a:solidFill>
                            <a:srgbClr val="00A0AF"/>
                          </a:solidFill>
                          <a:miter lim="800000"/>
                          <a:headEnd/>
                          <a:tailEnd/>
                        </a:ln>
                      </wps:spPr>
                      <wps:txbx>
                        <w:txbxContent>
                          <w:p w14:paraId="1817228D" w14:textId="54A76152" w:rsidR="00C46A92" w:rsidRPr="00C37205" w:rsidRDefault="00C46A92" w:rsidP="00C46A92">
                            <w:pPr>
                              <w:spacing w:line="240" w:lineRule="auto"/>
                              <w:rPr>
                                <w:b/>
                                <w:bCs/>
                                <w:color w:val="285F74"/>
                              </w:rPr>
                            </w:pPr>
                            <w:r w:rsidRPr="00C37205">
                              <w:rPr>
                                <w:b/>
                                <w:bCs/>
                                <w:color w:val="285F74"/>
                              </w:rPr>
                              <w:t xml:space="preserve">LESSON </w:t>
                            </w:r>
                            <w:r w:rsidR="009347CE">
                              <w:rPr>
                                <w:b/>
                                <w:bCs/>
                                <w:color w:val="285F74"/>
                              </w:rPr>
                              <w:t>5</w:t>
                            </w:r>
                            <w:r w:rsidRPr="00C37205">
                              <w:rPr>
                                <w:b/>
                                <w:bCs/>
                                <w:color w:val="285F74"/>
                              </w:rPr>
                              <w:t xml:space="preserve"> </w:t>
                            </w:r>
                            <w:r w:rsidR="00967A77">
                              <w:rPr>
                                <w:b/>
                                <w:bCs/>
                                <w:color w:val="285F74"/>
                              </w:rPr>
                              <w:t xml:space="preserve">(Slides 79 – 91) </w:t>
                            </w:r>
                            <w:r w:rsidRPr="00C37205">
                              <w:rPr>
                                <w:b/>
                                <w:bCs/>
                                <w:color w:val="285F74"/>
                              </w:rPr>
                              <w:t xml:space="preserve">               </w:t>
                            </w:r>
                            <w:r>
                              <w:rPr>
                                <w:b/>
                                <w:bCs/>
                                <w:color w:val="285F74"/>
                              </w:rPr>
                              <w:t>45</w:t>
                            </w:r>
                            <w:r w:rsidRPr="00C37205">
                              <w:rPr>
                                <w:b/>
                                <w:bCs/>
                                <w:color w:val="285F74"/>
                              </w:rPr>
                              <w:t xml:space="preserve"> MIN</w:t>
                            </w:r>
                          </w:p>
                          <w:p w14:paraId="4A952DB9" w14:textId="36BA2EDD" w:rsidR="00C46A92" w:rsidRPr="00C37205" w:rsidRDefault="009347CE" w:rsidP="00C46A92">
                            <w:pPr>
                              <w:spacing w:line="240" w:lineRule="auto"/>
                              <w:rPr>
                                <w:b/>
                                <w:bCs/>
                                <w:color w:val="285F74"/>
                                <w:sz w:val="22"/>
                                <w:szCs w:val="22"/>
                              </w:rPr>
                            </w:pPr>
                            <w:r>
                              <w:rPr>
                                <w:b/>
                                <w:bCs/>
                                <w:color w:val="285F74"/>
                                <w:sz w:val="22"/>
                                <w:szCs w:val="22"/>
                              </w:rPr>
                              <w:t>SAVVY CONSUMER</w:t>
                            </w:r>
                          </w:p>
                          <w:p w14:paraId="5807FC61" w14:textId="77777777" w:rsidR="00C46A92" w:rsidRPr="00C46A92" w:rsidRDefault="00C46A92" w:rsidP="00C46A92">
                            <w:pPr>
                              <w:pStyle w:val="ListParagraph"/>
                              <w:numPr>
                                <w:ilvl w:val="0"/>
                                <w:numId w:val="26"/>
                              </w:numPr>
                              <w:spacing w:line="240" w:lineRule="auto"/>
                            </w:pPr>
                            <w:r w:rsidRPr="00C46A92">
                              <w:t>Introduction (10 min)</w:t>
                            </w:r>
                          </w:p>
                          <w:p w14:paraId="4569FDD7" w14:textId="77777777" w:rsidR="00C46A92" w:rsidRPr="00C46A92" w:rsidRDefault="00C46A92" w:rsidP="00C46A92">
                            <w:pPr>
                              <w:pStyle w:val="ListParagraph"/>
                              <w:numPr>
                                <w:ilvl w:val="0"/>
                                <w:numId w:val="26"/>
                              </w:numPr>
                              <w:spacing w:line="240" w:lineRule="auto"/>
                            </w:pPr>
                            <w:r w:rsidRPr="00C46A92">
                              <w:t>Activity (30 min)</w:t>
                            </w:r>
                          </w:p>
                          <w:p w14:paraId="0E3BEA77" w14:textId="77777777" w:rsidR="00C46A92" w:rsidRPr="00C46A92" w:rsidRDefault="00C46A92" w:rsidP="00C46A92">
                            <w:pPr>
                              <w:pStyle w:val="ListParagraph"/>
                              <w:numPr>
                                <w:ilvl w:val="0"/>
                                <w:numId w:val="26"/>
                              </w:numPr>
                              <w:spacing w:line="240" w:lineRule="auto"/>
                            </w:pPr>
                            <w:r w:rsidRPr="00C46A92">
                              <w:t>Summary &amp; Review (5 min)</w:t>
                            </w:r>
                          </w:p>
                          <w:p w14:paraId="2B9E840A" w14:textId="77777777" w:rsidR="00C46A92" w:rsidRPr="00500E9E" w:rsidRDefault="00C46A92" w:rsidP="00C46A92">
                            <w:pPr>
                              <w:spacing w:after="0" w:line="240" w:lineRule="auto"/>
                              <w:rPr>
                                <w:rFonts w:ascii="Bierstadt" w:hAnsi="Bierstadt"/>
                                <w:color w:val="000000" w:themeColor="text1"/>
                              </w:rPr>
                            </w:pP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xmlns:a="http://schemas.openxmlformats.org/drawingml/2006/main" xmlns:pic="http://schemas.openxmlformats.org/drawingml/2006/picture" xmlns:a14="http://schemas.microsoft.com/office/drawing/2010/main" xmlns:a16="http://schemas.microsoft.com/office/drawing/2014/main">
            <w:pict>
              <v:shape id="_x0000_s1027" style="position:absolute;margin-left:.7pt;margin-top:304.45pt;width:231.8pt;height:110.6pt;z-index:251667456;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strokecolor="#00a0af" strokeweight="3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1obfxGAIAACgEAAAOAAAAZHJzL2Uyb0RvYy54bWysk99u2yAUxu8n7R0Q94vt1MtSK06Vpcs0&#10;qfsjtXsAjHGMhjkMSOzs6XfAbhp16800XyDwgY9zfudjdTN0ihyFdRJ0SbNZSonQHGqp9yX9/rB7&#10;s6TEeaZrpkCLkp6Eozfr169WvSnEHFpQtbAERbQrelPS1ntTJInjreiYm4ERGoMN2I55XNp9UlvW&#10;o3qnknmaLpIebG0scOEc/r0dg3Qd9ZtGcP+1aZzwRJUUc/NxtHGswpisV6zYW2Zayac02D9k0TGp&#10;8dKz1C3zjBys/EOqk9yCg8bPOHQJNI3kItaA1WTps2ruW2ZErAXhOHPG5P6fLP9yvDffLPHDexiw&#10;gbEIZ+6A/3BEw7Zlei821kLfClbjxVlAlvTGFdPRgNoVLohU/Weoscns4CEKDY3tAhWsk6A6NuB0&#10;hi4GTzj+nF/nV8sFhjjGsjzNF/PYloQVj8eNdf6jgI6ESUktdjXKs+Od8yEdVjxuCbc5ULLeSaXi&#10;wu6rrbLkyNABu/jFCp5tU5r0Jb1aZmk6InhRI0036Wb3N41OevSykl1Jl2n4RncFcB90HZ3mmVTj&#10;HHNWeiIZ4I0Y/VANRNYT5gC2gvqEaC2M1sWnhpMW7C9KerRtSd3PA7OCEvVJY3uuszwPPo+L/O07&#10;ZEnsZaS6jDDNUaqknpJxuvXxbURwZoNt3MkI+CmTKWW0Y+Q+PZ3g98t13PX0wNe/AQAA//8DAFBL&#10;AwQUAAYACAAAACEA6WphQd0AAAAJAQAADwAAAGRycy9kb3ducmV2LnhtbEyPQU+EMBSE7yb+h+aZ&#10;eHNbXCSIlI0x8WDiRVwPeyv0LaD0ldCyi//e50mPk5nMfFPuVjeKE85h8KQh2SgQSK23A3Ua9u/P&#10;NzmIEA1ZM3pCDd8YYFddXpSmsP5Mb3iqYye4hEJhNPQxToWUoe3RmbDxExJ7Rz87E1nOnbSzOXO5&#10;G+WtUpl0ZiBe6M2ETz22X/XiNDTDlvZ58hmwXtJD+3F8ofB60Pr6an18ABFxjX9h+MVndKiYqfEL&#10;2SBG1ikHNWQqvwfBfprd8bdGQ75VCciqlP8fVD8AAAD//wMAUEsBAi0AFAAGAAgAAAAhALaDOJL+&#10;AAAA4QEAABMAAAAAAAAAAAAAAAAAAAAAAFtDb250ZW50X1R5cGVzXS54bWxQSwECLQAUAAYACAAA&#10;ACEAOP0h/9YAAACUAQAACwAAAAAAAAAAAAAAAAAvAQAAX3JlbHMvLnJlbHNQSwECLQAUAAYACAAA&#10;ACEA9aG38RgCAAAoBAAADgAAAAAAAAAAAAAAAAAuAgAAZHJzL2Uyb0RvYy54bWxQSwECLQAUAAYA&#10;CAAAACEA6WphQd0AAAAJAQAADwAAAAAAAAAAAAAAAAByBAAAZHJzL2Rvd25yZXYueG1sUEsFBgAA&#10;AAAEAAQA8wAAAHwFAAAAAA==&#10;" w14:anchorId="5BF20C87">
                <v:textbox style="mso-fit-shape-to-text:t">
                  <w:txbxContent>
                    <w:p w:rsidRPr="00C37205" w:rsidR="00C46A92" w:rsidP="00C46A92" w:rsidRDefault="00C46A92" w14:paraId="1817228D" w14:textId="54A76152">
                      <w:pPr>
                        <w:spacing w:line="240" w:lineRule="auto"/>
                        <w:rPr>
                          <w:b/>
                          <w:bCs/>
                          <w:color w:val="285F74"/>
                        </w:rPr>
                      </w:pPr>
                      <w:r w:rsidRPr="00C37205">
                        <w:rPr>
                          <w:b/>
                          <w:bCs/>
                          <w:color w:val="285F74"/>
                        </w:rPr>
                        <w:t xml:space="preserve">LESSON </w:t>
                      </w:r>
                      <w:r w:rsidR="009347CE">
                        <w:rPr>
                          <w:b/>
                          <w:bCs/>
                          <w:color w:val="285F74"/>
                        </w:rPr>
                        <w:t>5</w:t>
                      </w:r>
                      <w:r w:rsidRPr="00C37205">
                        <w:rPr>
                          <w:b/>
                          <w:bCs/>
                          <w:color w:val="285F74"/>
                        </w:rPr>
                        <w:t xml:space="preserve"> </w:t>
                      </w:r>
                      <w:r w:rsidR="00967A77">
                        <w:rPr>
                          <w:b/>
                          <w:bCs/>
                          <w:color w:val="285F74"/>
                        </w:rPr>
                        <w:t xml:space="preserve">(Slides 79 – 91) </w:t>
                      </w:r>
                      <w:r w:rsidRPr="00C37205">
                        <w:rPr>
                          <w:b/>
                          <w:bCs/>
                          <w:color w:val="285F74"/>
                        </w:rPr>
                        <w:t xml:space="preserve">               </w:t>
                      </w:r>
                      <w:r>
                        <w:rPr>
                          <w:b/>
                          <w:bCs/>
                          <w:color w:val="285F74"/>
                        </w:rPr>
                        <w:t>45</w:t>
                      </w:r>
                      <w:r w:rsidRPr="00C37205">
                        <w:rPr>
                          <w:b/>
                          <w:bCs/>
                          <w:color w:val="285F74"/>
                        </w:rPr>
                        <w:t xml:space="preserve"> MIN</w:t>
                      </w:r>
                    </w:p>
                    <w:p w:rsidRPr="00C37205" w:rsidR="00C46A92" w:rsidP="00C46A92" w:rsidRDefault="009347CE" w14:paraId="4A952DB9" w14:textId="36BA2EDD">
                      <w:pPr>
                        <w:spacing w:line="240" w:lineRule="auto"/>
                        <w:rPr>
                          <w:b/>
                          <w:bCs/>
                          <w:color w:val="285F74"/>
                          <w:sz w:val="22"/>
                          <w:szCs w:val="22"/>
                        </w:rPr>
                      </w:pPr>
                      <w:r>
                        <w:rPr>
                          <w:b/>
                          <w:bCs/>
                          <w:color w:val="285F74"/>
                          <w:sz w:val="22"/>
                          <w:szCs w:val="22"/>
                        </w:rPr>
                        <w:t>SAVVY CONSUMER</w:t>
                      </w:r>
                    </w:p>
                    <w:p w:rsidRPr="00C46A92" w:rsidR="00C46A92" w:rsidP="00C46A92" w:rsidRDefault="00C46A92" w14:paraId="5807FC61" w14:textId="77777777">
                      <w:pPr>
                        <w:pStyle w:val="ListParagraph"/>
                        <w:numPr>
                          <w:ilvl w:val="0"/>
                          <w:numId w:val="26"/>
                        </w:numPr>
                        <w:spacing w:line="240" w:lineRule="auto"/>
                      </w:pPr>
                      <w:r w:rsidRPr="00C46A92">
                        <w:t>Introduction (10 min)</w:t>
                      </w:r>
                    </w:p>
                    <w:p w:rsidRPr="00C46A92" w:rsidR="00C46A92" w:rsidP="00C46A92" w:rsidRDefault="00C46A92" w14:paraId="4569FDD7" w14:textId="77777777">
                      <w:pPr>
                        <w:pStyle w:val="ListParagraph"/>
                        <w:numPr>
                          <w:ilvl w:val="0"/>
                          <w:numId w:val="26"/>
                        </w:numPr>
                        <w:spacing w:line="240" w:lineRule="auto"/>
                      </w:pPr>
                      <w:r w:rsidRPr="00C46A92">
                        <w:t>Activity (30 min)</w:t>
                      </w:r>
                    </w:p>
                    <w:p w:rsidRPr="00C46A92" w:rsidR="00C46A92" w:rsidP="00C46A92" w:rsidRDefault="00C46A92" w14:paraId="0E3BEA77" w14:textId="77777777">
                      <w:pPr>
                        <w:pStyle w:val="ListParagraph"/>
                        <w:numPr>
                          <w:ilvl w:val="0"/>
                          <w:numId w:val="26"/>
                        </w:numPr>
                        <w:spacing w:line="240" w:lineRule="auto"/>
                      </w:pPr>
                      <w:r w:rsidRPr="00C46A92">
                        <w:t>Summary &amp; Review (5 min)</w:t>
                      </w:r>
                    </w:p>
                    <w:p w:rsidRPr="00500E9E" w:rsidR="00C46A92" w:rsidP="00C46A92" w:rsidRDefault="00C46A92" w14:paraId="2B9E840A" w14:textId="77777777">
                      <w:pPr>
                        <w:spacing w:after="0" w:line="240" w:lineRule="auto"/>
                        <w:rPr>
                          <w:rFonts w:ascii="Bierstadt" w:hAnsi="Bierstadt"/>
                          <w:color w:val="000000" w:themeColor="text1"/>
                        </w:rPr>
                      </w:pPr>
                    </w:p>
                  </w:txbxContent>
                </v:textbox>
                <w10:wrap type="square" anchorx="margin"/>
              </v:shape>
            </w:pict>
          </mc:Fallback>
        </mc:AlternateContent>
      </w:r>
      <w:r w:rsidRPr="00D6263A">
        <w:rPr>
          <w:rFonts w:ascii="Bierstadt" w:hAnsi="Bierstadt"/>
          <w:b/>
          <w:bCs/>
          <w:noProof/>
          <w:color w:val="000000" w:themeColor="text1"/>
        </w:rPr>
        <mc:AlternateContent>
          <mc:Choice Requires="wps">
            <w:drawing>
              <wp:anchor distT="45720" distB="45720" distL="114300" distR="114300" simplePos="0" relativeHeight="251664384" behindDoc="0" locked="0" layoutInCell="1" allowOverlap="1" wp14:anchorId="1C7A24AE" wp14:editId="415C126F">
                <wp:simplePos x="0" y="0"/>
                <wp:positionH relativeFrom="margin">
                  <wp:posOffset>3054985</wp:posOffset>
                </wp:positionH>
                <wp:positionV relativeFrom="paragraph">
                  <wp:posOffset>2215515</wp:posOffset>
                </wp:positionV>
                <wp:extent cx="2947670" cy="1570990"/>
                <wp:effectExtent l="19050" t="19050" r="24130" b="10160"/>
                <wp:wrapSquare wrapText="bothSides"/>
                <wp:docPr id="1504134688"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947670" cy="1570990"/>
                        </a:xfrm>
                        <a:prstGeom prst="rect">
                          <a:avLst/>
                        </a:prstGeom>
                        <a:solidFill>
                          <a:srgbClr val="FFFFFF"/>
                        </a:solidFill>
                        <a:ln w="38100">
                          <a:solidFill>
                            <a:srgbClr val="00A0AF"/>
                          </a:solidFill>
                          <a:miter lim="800000"/>
                          <a:headEnd/>
                          <a:tailEnd/>
                        </a:ln>
                      </wps:spPr>
                      <wps:txbx>
                        <w:txbxContent>
                          <w:p w14:paraId="33F33B14" w14:textId="0D37AFD1" w:rsidR="00880C6C" w:rsidRPr="00C37205" w:rsidRDefault="00880C6C" w:rsidP="00880C6C">
                            <w:pPr>
                              <w:spacing w:line="240" w:lineRule="auto"/>
                              <w:rPr>
                                <w:b/>
                                <w:bCs/>
                                <w:color w:val="285F74"/>
                              </w:rPr>
                            </w:pPr>
                            <w:r w:rsidRPr="00C37205">
                              <w:rPr>
                                <w:b/>
                                <w:bCs/>
                                <w:color w:val="285F74"/>
                              </w:rPr>
                              <w:t xml:space="preserve">LESSON 4 </w:t>
                            </w:r>
                            <w:r w:rsidR="00F20BD9">
                              <w:rPr>
                                <w:b/>
                                <w:bCs/>
                                <w:color w:val="285F74"/>
                              </w:rPr>
                              <w:t xml:space="preserve">(Slides 66 – 78) </w:t>
                            </w:r>
                            <w:r w:rsidRPr="00C37205">
                              <w:rPr>
                                <w:b/>
                                <w:bCs/>
                                <w:color w:val="285F74"/>
                              </w:rPr>
                              <w:t xml:space="preserve">               </w:t>
                            </w:r>
                            <w:r w:rsidR="00C46A92">
                              <w:rPr>
                                <w:b/>
                                <w:bCs/>
                                <w:color w:val="285F74"/>
                              </w:rPr>
                              <w:t>45</w:t>
                            </w:r>
                            <w:r w:rsidRPr="00C37205">
                              <w:rPr>
                                <w:b/>
                                <w:bCs/>
                                <w:color w:val="285F74"/>
                              </w:rPr>
                              <w:t xml:space="preserve"> MIN</w:t>
                            </w:r>
                          </w:p>
                          <w:p w14:paraId="152E3D65" w14:textId="09FC094D" w:rsidR="00880C6C" w:rsidRPr="00C37205" w:rsidRDefault="0094166F" w:rsidP="00880C6C">
                            <w:pPr>
                              <w:spacing w:line="240" w:lineRule="auto"/>
                              <w:rPr>
                                <w:b/>
                                <w:bCs/>
                                <w:color w:val="285F74"/>
                                <w:sz w:val="22"/>
                                <w:szCs w:val="22"/>
                              </w:rPr>
                            </w:pPr>
                            <w:r>
                              <w:rPr>
                                <w:b/>
                                <w:bCs/>
                                <w:color w:val="285F74"/>
                                <w:sz w:val="22"/>
                                <w:szCs w:val="22"/>
                              </w:rPr>
                              <w:t>CREDIT CHOICES</w:t>
                            </w:r>
                          </w:p>
                          <w:p w14:paraId="6D2F2F6C" w14:textId="77777777" w:rsidR="00C46A92" w:rsidRPr="00C46A92" w:rsidRDefault="00C46A92" w:rsidP="00C46A92">
                            <w:pPr>
                              <w:pStyle w:val="ListParagraph"/>
                              <w:numPr>
                                <w:ilvl w:val="0"/>
                                <w:numId w:val="26"/>
                              </w:numPr>
                              <w:spacing w:line="240" w:lineRule="auto"/>
                            </w:pPr>
                            <w:r w:rsidRPr="00C46A92">
                              <w:t>Introduction (10 min)</w:t>
                            </w:r>
                          </w:p>
                          <w:p w14:paraId="463B3938" w14:textId="77777777" w:rsidR="00C46A92" w:rsidRPr="00C46A92" w:rsidRDefault="00C46A92" w:rsidP="00C46A92">
                            <w:pPr>
                              <w:pStyle w:val="ListParagraph"/>
                              <w:numPr>
                                <w:ilvl w:val="0"/>
                                <w:numId w:val="26"/>
                              </w:numPr>
                              <w:spacing w:line="240" w:lineRule="auto"/>
                            </w:pPr>
                            <w:r w:rsidRPr="00C46A92">
                              <w:t>Activity (30 min)</w:t>
                            </w:r>
                          </w:p>
                          <w:p w14:paraId="690F0444" w14:textId="77777777" w:rsidR="00C46A92" w:rsidRPr="00C46A92" w:rsidRDefault="00C46A92" w:rsidP="00C46A92">
                            <w:pPr>
                              <w:pStyle w:val="ListParagraph"/>
                              <w:numPr>
                                <w:ilvl w:val="0"/>
                                <w:numId w:val="26"/>
                              </w:numPr>
                              <w:spacing w:line="240" w:lineRule="auto"/>
                            </w:pPr>
                            <w:r w:rsidRPr="00C46A92">
                              <w:t>Summary &amp; Review (5 min)</w:t>
                            </w:r>
                          </w:p>
                          <w:p w14:paraId="62632A61" w14:textId="2D49397D" w:rsidR="00880C6C" w:rsidRPr="007143F3" w:rsidRDefault="00880C6C" w:rsidP="00C46A92">
                            <w:pPr>
                              <w:spacing w:after="0" w:line="240" w:lineRule="auto"/>
                              <w:rPr>
                                <w:rFonts w:ascii="Bierstadt" w:hAnsi="Bierstadt"/>
                                <w:color w:val="000000" w:themeColor="text1"/>
                              </w:rPr>
                            </w:pP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a="http://schemas.openxmlformats.org/drawingml/2006/main" xmlns:pic="http://schemas.openxmlformats.org/drawingml/2006/picture" xmlns:a14="http://schemas.microsoft.com/office/drawing/2010/main" xmlns:a16="http://schemas.microsoft.com/office/drawing/2014/main">
            <w:pict>
              <v:shape id="_x0000_s1028" style="position:absolute;margin-left:240.55pt;margin-top:174.45pt;width:232.1pt;height:123.7pt;z-index:251664384;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strokecolor="#00a0af" strokeweight="3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bNipGgIAACgEAAAOAAAAZHJzL2Uyb0RvYy54bWysU9uO2yAQfa/Uf0C8N7bT7Cax4qzSbFNV&#10;2l6kbT8AA45RMUOBxN5+/Q44m4227UtVHtAMA4eZM2dWN0OnyVE6r8BUtJjklEjDQSizr+j3b7s3&#10;C0p8YEYwDUZW9EF6erN+/WrV21JOoQUtpCMIYnzZ24q2IdgyyzxvZcf8BKw0GGzAdSyg6/aZcKxH&#10;9E5n0zy/znpwwjrg0ns8vR2DdJ3wm0by8KVpvAxEVxRzC2l3aa/jnq1XrNw7ZlvFT2mwf8iiY8rg&#10;p2eoWxYYOTj1G1SnuAMPTZhw6DJoGsVlqgGrKfIX1dy3zMpUC5Lj7Zkm//9g+efjvf3qSBjewYAN&#10;TEV4ewf8hycGti0ze7lxDvpWMoEfF5GyrLe+PD2NVPvSR5C6/wQCm8wOARLQ0LgusoJ1EkTHBjyc&#10;SZdDIBwPp8vZ/HqOIY6x4mqeL5epLRkrn55b58MHCR2JRkUddjXBs+OdDzEdVj5dib950ErslNbJ&#10;cft6qx05MlTALq1UwYtr2pC+om8XRZ6PFPwVI883+Wb3J4xOBdSyVl1FF3lco7oice+NSEoLTOnR&#10;xpy1OTEZyRtpDEM9ECWQlfg2EluDeEBqHYzSxVFDowX3i5IeZVtR//PAnKREfzTYnmUxm0WdJ2d2&#10;NZ+i4y4j9WWEGY5QFQ2UjOY2pNmIxBnYYBsblQh+zuSUMsox8X4anaj3Sz/deh7w9SMAAAD//wMA&#10;UEsDBBQABgAIAAAAIQAdPPYs4QAAAAsBAAAPAAAAZHJzL2Rvd25yZXYueG1sTI9BS8NAEIXvgv9h&#10;GcGb3cSkJYmZFCmIeKutoLlts2MSmp0N2W0b/fWuJz0O7+O9b8r1bAZxpsn1lhHiRQSCuLG65xbh&#10;bf90l4FwXrFWg2VC+CIH6+r6qlSFthd+pfPOtyKUsCsUQuf9WEjpmo6Mcgs7Eofs005G+XBOrdST&#10;uoRyM8j7KFpJo3oOC50aadNRc9ydDEJUu/yFWv1Rb1LzvN2+f9dHu0e8vZkfH0B4mv0fDL/6QR2q&#10;4HSwJ9ZODAhpFscBRUjSLAcRiDxdJiAOCMt8lYCsSvn/h+oHAAD//wMAUEsBAi0AFAAGAAgAAAAh&#10;ALaDOJL+AAAA4QEAABMAAAAAAAAAAAAAAAAAAAAAAFtDb250ZW50X1R5cGVzXS54bWxQSwECLQAU&#10;AAYACAAAACEAOP0h/9YAAACUAQAACwAAAAAAAAAAAAAAAAAvAQAAX3JlbHMvLnJlbHNQSwECLQAU&#10;AAYACAAAACEAo2zYqRoCAAAoBAAADgAAAAAAAAAAAAAAAAAuAgAAZHJzL2Uyb0RvYy54bWxQSwEC&#10;LQAUAAYACAAAACEAHTz2LOEAAAALAQAADwAAAAAAAAAAAAAAAAB0BAAAZHJzL2Rvd25yZXYueG1s&#10;UEsFBgAAAAAEAAQA8wAAAIIFAAAAAA==&#10;" w14:anchorId="1C7A24AE">
                <v:textbox>
                  <w:txbxContent>
                    <w:p w:rsidRPr="00C37205" w:rsidR="00880C6C" w:rsidP="00880C6C" w:rsidRDefault="00880C6C" w14:paraId="33F33B14" w14:textId="0D37AFD1">
                      <w:pPr>
                        <w:spacing w:line="240" w:lineRule="auto"/>
                        <w:rPr>
                          <w:b/>
                          <w:bCs/>
                          <w:color w:val="285F74"/>
                        </w:rPr>
                      </w:pPr>
                      <w:r w:rsidRPr="00C37205">
                        <w:rPr>
                          <w:b/>
                          <w:bCs/>
                          <w:color w:val="285F74"/>
                        </w:rPr>
                        <w:t xml:space="preserve">LESSON 4 </w:t>
                      </w:r>
                      <w:r w:rsidR="00F20BD9">
                        <w:rPr>
                          <w:b/>
                          <w:bCs/>
                          <w:color w:val="285F74"/>
                        </w:rPr>
                        <w:t xml:space="preserve">(Slides 66 – 78) </w:t>
                      </w:r>
                      <w:r w:rsidRPr="00C37205">
                        <w:rPr>
                          <w:b/>
                          <w:bCs/>
                          <w:color w:val="285F74"/>
                        </w:rPr>
                        <w:t xml:space="preserve">               </w:t>
                      </w:r>
                      <w:r w:rsidR="00C46A92">
                        <w:rPr>
                          <w:b/>
                          <w:bCs/>
                          <w:color w:val="285F74"/>
                        </w:rPr>
                        <w:t>45</w:t>
                      </w:r>
                      <w:r w:rsidRPr="00C37205">
                        <w:rPr>
                          <w:b/>
                          <w:bCs/>
                          <w:color w:val="285F74"/>
                        </w:rPr>
                        <w:t xml:space="preserve"> MIN</w:t>
                      </w:r>
                    </w:p>
                    <w:p w:rsidRPr="00C37205" w:rsidR="00880C6C" w:rsidP="00880C6C" w:rsidRDefault="0094166F" w14:paraId="152E3D65" w14:textId="09FC094D">
                      <w:pPr>
                        <w:spacing w:line="240" w:lineRule="auto"/>
                        <w:rPr>
                          <w:b/>
                          <w:bCs/>
                          <w:color w:val="285F74"/>
                          <w:sz w:val="22"/>
                          <w:szCs w:val="22"/>
                        </w:rPr>
                      </w:pPr>
                      <w:r>
                        <w:rPr>
                          <w:b/>
                          <w:bCs/>
                          <w:color w:val="285F74"/>
                          <w:sz w:val="22"/>
                          <w:szCs w:val="22"/>
                        </w:rPr>
                        <w:t>CREDIT CHOICES</w:t>
                      </w:r>
                    </w:p>
                    <w:p w:rsidRPr="00C46A92" w:rsidR="00C46A92" w:rsidP="00C46A92" w:rsidRDefault="00C46A92" w14:paraId="6D2F2F6C" w14:textId="77777777">
                      <w:pPr>
                        <w:pStyle w:val="ListParagraph"/>
                        <w:numPr>
                          <w:ilvl w:val="0"/>
                          <w:numId w:val="26"/>
                        </w:numPr>
                        <w:spacing w:line="240" w:lineRule="auto"/>
                      </w:pPr>
                      <w:r w:rsidRPr="00C46A92">
                        <w:t>Introduction (10 min)</w:t>
                      </w:r>
                    </w:p>
                    <w:p w:rsidRPr="00C46A92" w:rsidR="00C46A92" w:rsidP="00C46A92" w:rsidRDefault="00C46A92" w14:paraId="463B3938" w14:textId="77777777">
                      <w:pPr>
                        <w:pStyle w:val="ListParagraph"/>
                        <w:numPr>
                          <w:ilvl w:val="0"/>
                          <w:numId w:val="26"/>
                        </w:numPr>
                        <w:spacing w:line="240" w:lineRule="auto"/>
                      </w:pPr>
                      <w:r w:rsidRPr="00C46A92">
                        <w:t>Activity (30 min)</w:t>
                      </w:r>
                    </w:p>
                    <w:p w:rsidRPr="00C46A92" w:rsidR="00C46A92" w:rsidP="00C46A92" w:rsidRDefault="00C46A92" w14:paraId="690F0444" w14:textId="77777777">
                      <w:pPr>
                        <w:pStyle w:val="ListParagraph"/>
                        <w:numPr>
                          <w:ilvl w:val="0"/>
                          <w:numId w:val="26"/>
                        </w:numPr>
                        <w:spacing w:line="240" w:lineRule="auto"/>
                      </w:pPr>
                      <w:r w:rsidRPr="00C46A92">
                        <w:t>Summary &amp; Review (5 min)</w:t>
                      </w:r>
                    </w:p>
                    <w:p w:rsidRPr="007143F3" w:rsidR="00880C6C" w:rsidP="00C46A92" w:rsidRDefault="00880C6C" w14:paraId="62632A61" w14:textId="2D49397D">
                      <w:pPr>
                        <w:spacing w:after="0" w:line="240" w:lineRule="auto"/>
                        <w:rPr>
                          <w:rFonts w:ascii="Bierstadt" w:hAnsi="Bierstadt"/>
                          <w:color w:val="000000" w:themeColor="text1"/>
                        </w:rPr>
                      </w:pPr>
                    </w:p>
                  </w:txbxContent>
                </v:textbox>
                <w10:wrap type="square" anchorx="margin"/>
              </v:shape>
            </w:pict>
          </mc:Fallback>
        </mc:AlternateContent>
      </w:r>
      <w:r w:rsidR="0094166F" w:rsidRPr="00D6263A">
        <w:rPr>
          <w:rFonts w:ascii="Bierstadt" w:hAnsi="Bierstadt"/>
          <w:b/>
          <w:bCs/>
          <w:noProof/>
          <w:color w:val="000000" w:themeColor="text1"/>
        </w:rPr>
        <mc:AlternateContent>
          <mc:Choice Requires="wps">
            <w:drawing>
              <wp:anchor distT="45720" distB="45720" distL="114300" distR="114300" simplePos="0" relativeHeight="251661312" behindDoc="0" locked="0" layoutInCell="1" allowOverlap="1" wp14:anchorId="390A9E67" wp14:editId="043BF0E3">
                <wp:simplePos x="0" y="0"/>
                <wp:positionH relativeFrom="margin">
                  <wp:posOffset>3063875</wp:posOffset>
                </wp:positionH>
                <wp:positionV relativeFrom="paragraph">
                  <wp:posOffset>731520</wp:posOffset>
                </wp:positionV>
                <wp:extent cx="2947670" cy="1387475"/>
                <wp:effectExtent l="19050" t="19050" r="24130" b="22225"/>
                <wp:wrapSquare wrapText="bothSides"/>
                <wp:docPr id="1243998695"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947670" cy="1387475"/>
                        </a:xfrm>
                        <a:prstGeom prst="rect">
                          <a:avLst/>
                        </a:prstGeom>
                        <a:solidFill>
                          <a:srgbClr val="FFFFFF"/>
                        </a:solidFill>
                        <a:ln w="38100">
                          <a:solidFill>
                            <a:srgbClr val="00A0AF"/>
                          </a:solidFill>
                          <a:miter lim="800000"/>
                          <a:headEnd/>
                          <a:tailEnd/>
                        </a:ln>
                      </wps:spPr>
                      <wps:txbx>
                        <w:txbxContent>
                          <w:p w14:paraId="4D01A5E0" w14:textId="75126C55" w:rsidR="00880C6C" w:rsidRPr="00C37205" w:rsidRDefault="00880C6C" w:rsidP="00880C6C">
                            <w:pPr>
                              <w:spacing w:line="240" w:lineRule="auto"/>
                              <w:rPr>
                                <w:b/>
                                <w:bCs/>
                                <w:color w:val="285F74"/>
                              </w:rPr>
                            </w:pPr>
                            <w:r w:rsidRPr="00C37205">
                              <w:rPr>
                                <w:b/>
                                <w:bCs/>
                                <w:color w:val="285F74"/>
                              </w:rPr>
                              <w:t xml:space="preserve">LESSON 2 </w:t>
                            </w:r>
                            <w:r w:rsidR="00F20BD9">
                              <w:rPr>
                                <w:b/>
                                <w:bCs/>
                                <w:color w:val="285F74"/>
                              </w:rPr>
                              <w:t xml:space="preserve">(Slides 26 – 50)  </w:t>
                            </w:r>
                            <w:r w:rsidRPr="00C37205">
                              <w:rPr>
                                <w:b/>
                                <w:bCs/>
                                <w:color w:val="285F74"/>
                              </w:rPr>
                              <w:t xml:space="preserve">               </w:t>
                            </w:r>
                            <w:r w:rsidR="00FF6491">
                              <w:rPr>
                                <w:b/>
                                <w:bCs/>
                                <w:color w:val="285F74"/>
                              </w:rPr>
                              <w:t>45</w:t>
                            </w:r>
                            <w:r w:rsidRPr="00C37205">
                              <w:rPr>
                                <w:b/>
                                <w:bCs/>
                                <w:color w:val="285F74"/>
                              </w:rPr>
                              <w:t xml:space="preserve"> MIN</w:t>
                            </w:r>
                          </w:p>
                          <w:p w14:paraId="53456461" w14:textId="5DA8F5D8" w:rsidR="00880C6C" w:rsidRPr="00C37205" w:rsidRDefault="00FF6491" w:rsidP="00880C6C">
                            <w:pPr>
                              <w:spacing w:line="240" w:lineRule="auto"/>
                              <w:rPr>
                                <w:b/>
                                <w:bCs/>
                                <w:color w:val="285F74"/>
                                <w:sz w:val="22"/>
                                <w:szCs w:val="22"/>
                              </w:rPr>
                            </w:pPr>
                            <w:r>
                              <w:rPr>
                                <w:b/>
                                <w:bCs/>
                                <w:color w:val="285F74"/>
                                <w:sz w:val="22"/>
                                <w:szCs w:val="22"/>
                              </w:rPr>
                              <w:t>SAVING FOR LIFE</w:t>
                            </w:r>
                          </w:p>
                          <w:p w14:paraId="14E4EE1E" w14:textId="77777777" w:rsidR="00FF6491" w:rsidRPr="0094166F" w:rsidRDefault="00FF6491" w:rsidP="00FF6491">
                            <w:pPr>
                              <w:pStyle w:val="ListParagraph"/>
                              <w:numPr>
                                <w:ilvl w:val="0"/>
                                <w:numId w:val="26"/>
                              </w:numPr>
                              <w:spacing w:line="240" w:lineRule="auto"/>
                            </w:pPr>
                            <w:r w:rsidRPr="0094166F">
                              <w:t>Introduction (10 min)</w:t>
                            </w:r>
                          </w:p>
                          <w:p w14:paraId="2D8FAC7F" w14:textId="787651CB" w:rsidR="00FF6491" w:rsidRPr="0094166F" w:rsidRDefault="00FF6491" w:rsidP="00FF6491">
                            <w:pPr>
                              <w:pStyle w:val="ListParagraph"/>
                              <w:numPr>
                                <w:ilvl w:val="0"/>
                                <w:numId w:val="26"/>
                              </w:numPr>
                              <w:spacing w:line="240" w:lineRule="auto"/>
                            </w:pPr>
                            <w:r w:rsidRPr="0094166F">
                              <w:t>Activity (30 min)</w:t>
                            </w:r>
                          </w:p>
                          <w:p w14:paraId="7BD9556E" w14:textId="77777777" w:rsidR="00FF6491" w:rsidRPr="0094166F" w:rsidRDefault="00FF6491" w:rsidP="00FF6491">
                            <w:pPr>
                              <w:pStyle w:val="ListParagraph"/>
                              <w:numPr>
                                <w:ilvl w:val="0"/>
                                <w:numId w:val="26"/>
                              </w:numPr>
                              <w:spacing w:line="240" w:lineRule="auto"/>
                            </w:pPr>
                            <w:r w:rsidRPr="0094166F">
                              <w:t>Summary &amp; Review (5 min)</w:t>
                            </w:r>
                          </w:p>
                          <w:p w14:paraId="4CEE8A74" w14:textId="77777777" w:rsidR="00880C6C" w:rsidRDefault="00880C6C" w:rsidP="00880C6C">
                            <w:pPr>
                              <w:pStyle w:val="ListParagraph"/>
                              <w:rPr>
                                <w:rFonts w:ascii="Bierstadt" w:hAnsi="Bierstadt"/>
                                <w:color w:val="000000" w:themeColor="text1"/>
                              </w:rPr>
                            </w:pPr>
                          </w:p>
                          <w:p w14:paraId="76425788" w14:textId="77777777" w:rsidR="00880C6C" w:rsidRDefault="00880C6C" w:rsidP="00880C6C">
                            <w:pPr>
                              <w:pStyle w:val="ListParagraph"/>
                              <w:rPr>
                                <w:rFonts w:ascii="Bierstadt" w:hAnsi="Bierstadt"/>
                                <w:color w:val="000000" w:themeColor="text1"/>
                              </w:rPr>
                            </w:pPr>
                          </w:p>
                          <w:p w14:paraId="6A2502FA" w14:textId="77777777" w:rsidR="00880C6C" w:rsidRDefault="00880C6C" w:rsidP="00880C6C">
                            <w:pPr>
                              <w:pStyle w:val="ListParagraph"/>
                              <w:rPr>
                                <w:rFonts w:ascii="Bierstadt" w:hAnsi="Bierstadt"/>
                                <w:color w:val="000000" w:themeColor="text1"/>
                              </w:rPr>
                            </w:pPr>
                          </w:p>
                          <w:p w14:paraId="28F0135A" w14:textId="77777777" w:rsidR="00880C6C" w:rsidRPr="00A13872" w:rsidRDefault="00880C6C" w:rsidP="00880C6C">
                            <w:pPr>
                              <w:pStyle w:val="ListParagraph"/>
                              <w:rPr>
                                <w:rFonts w:ascii="Bierstadt" w:hAnsi="Bierstadt"/>
                                <w:b/>
                                <w:bCs/>
                                <w:color w:val="000000" w:themeColor="text1"/>
                              </w:rPr>
                            </w:pP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a="http://schemas.openxmlformats.org/drawingml/2006/main" xmlns:pic="http://schemas.openxmlformats.org/drawingml/2006/picture" xmlns:a14="http://schemas.microsoft.com/office/drawing/2010/main" xmlns:a16="http://schemas.microsoft.com/office/drawing/2014/main">
            <w:pict>
              <v:shape id="_x0000_s1029" style="position:absolute;margin-left:241.25pt;margin-top:57.6pt;width:232.1pt;height:109.25pt;z-index:251661312;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strokecolor="#00a0af" strokeweight="3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z2nVGQIAACgEAAAOAAAAZHJzL2Uyb0RvYy54bWysU9uO2yAQfa/Uf0C8N7az2U3WirNKs01V&#10;aXuRtv0AjLGNihkKJHb69R2wN5veXqrygGYYOJw5M7O+GzpFjsI6Cbqg2SylRGgOldRNQb983r9a&#10;UeI80xVToEVBT8LRu83LF+ve5GIOLahKWIIg2uW9KWjrvcmTxPFWdMzNwAiNwRpsxzy6tkkqy3pE&#10;71QyT9ObpAdbGQtcOIen92OQbiJ+XQvuP9a1E56ogiI3H3cb9zLsyWbN8sYy00o+0WD/wKJjUuOn&#10;Z6h75hk5WPkbVCe5BQe1n3HoEqhryUXMAbPJ0l+yeWyZETEXFMeZs0zu/8HyD8dH88kSP7yGAQsY&#10;k3DmAfhXRzTsWqYbsbUW+lawCj/OgmRJb1w+PQ1Su9wFkLJ/DxUWmR08RKChtl1QBfMkiI4FOJ1F&#10;F4MnHA/nt4vlzRJDHGPZ1Wq5WF7HP1j+9NxY598K6EgwCmqxqhGeHR+cD3RY/nQl/OZAyWovlYqO&#10;bcqdsuTIsAP2cU3oP11TmvQFvVplaTpK8FeMNN2m2/2fMDrpsZeV7Aq6SsMKl1gehHujq2h7JtVo&#10;I2elJyWDeKOMfigHIitkEt4GYUuoTiithbF1cdTQaMF+p6THti2o+3ZgVlCi3mksz222WIQ+j87i&#10;ejlHx15GyssI0xyhCuopGc2dj7MRaGvYYhlrGQV+ZjJRxnaMuk+jE/r90o+3ngd88wMAAP//AwBQ&#10;SwMEFAAGAAgAAAAhAHMwaqziAAAACwEAAA8AAABkcnMvZG93bnJldi54bWxMj8tOwzAQRfdI/IM1&#10;SOyo0yR9hTgVqoQQuz6QIDs3HpKo8TiK3Tbw9QwrWI7u0b1n8vVoO3HBwbeOFEwnEQikypmWagVv&#10;h+eHJQgfNBndOUIFX+hhXdze5Doz7ko7vOxDLbiEfKYVNCH0mZS+atBqP3E9EmefbrA68DnU0gz6&#10;yuW2k3EUzaXVLfFCo3vcNFid9merICr96hVr81FuUvuy3b5/lyd3UOr+bnx6BBFwDH8w/OqzOhTs&#10;dHRnMl50CtJlPGOUg+ksBsHEKp0vQBwVJEmyAFnk8v8PxQ8AAAD//wMAUEsBAi0AFAAGAAgAAAAh&#10;ALaDOJL+AAAA4QEAABMAAAAAAAAAAAAAAAAAAAAAAFtDb250ZW50X1R5cGVzXS54bWxQSwECLQAU&#10;AAYACAAAACEAOP0h/9YAAACUAQAACwAAAAAAAAAAAAAAAAAvAQAAX3JlbHMvLnJlbHNQSwECLQAU&#10;AAYACAAAACEAB89p1RkCAAAoBAAADgAAAAAAAAAAAAAAAAAuAgAAZHJzL2Uyb0RvYy54bWxQSwEC&#10;LQAUAAYACAAAACEAczBqrOIAAAALAQAADwAAAAAAAAAAAAAAAABzBAAAZHJzL2Rvd25yZXYueG1s&#10;UEsFBgAAAAAEAAQA8wAAAIIFAAAAAA==&#10;" w14:anchorId="390A9E67">
                <v:textbox>
                  <w:txbxContent>
                    <w:p w:rsidRPr="00C37205" w:rsidR="00880C6C" w:rsidP="00880C6C" w:rsidRDefault="00880C6C" w14:paraId="4D01A5E0" w14:textId="75126C55">
                      <w:pPr>
                        <w:spacing w:line="240" w:lineRule="auto"/>
                        <w:rPr>
                          <w:b/>
                          <w:bCs/>
                          <w:color w:val="285F74"/>
                        </w:rPr>
                      </w:pPr>
                      <w:r w:rsidRPr="00C37205">
                        <w:rPr>
                          <w:b/>
                          <w:bCs/>
                          <w:color w:val="285F74"/>
                        </w:rPr>
                        <w:t xml:space="preserve">LESSON 2 </w:t>
                      </w:r>
                      <w:r w:rsidR="00F20BD9">
                        <w:rPr>
                          <w:b/>
                          <w:bCs/>
                          <w:color w:val="285F74"/>
                        </w:rPr>
                        <w:t xml:space="preserve">(Slides 26 – 50)  </w:t>
                      </w:r>
                      <w:r w:rsidRPr="00C37205">
                        <w:rPr>
                          <w:b/>
                          <w:bCs/>
                          <w:color w:val="285F74"/>
                        </w:rPr>
                        <w:t xml:space="preserve">               </w:t>
                      </w:r>
                      <w:r w:rsidR="00FF6491">
                        <w:rPr>
                          <w:b/>
                          <w:bCs/>
                          <w:color w:val="285F74"/>
                        </w:rPr>
                        <w:t>45</w:t>
                      </w:r>
                      <w:r w:rsidRPr="00C37205">
                        <w:rPr>
                          <w:b/>
                          <w:bCs/>
                          <w:color w:val="285F74"/>
                        </w:rPr>
                        <w:t xml:space="preserve"> MIN</w:t>
                      </w:r>
                    </w:p>
                    <w:p w:rsidRPr="00C37205" w:rsidR="00880C6C" w:rsidP="00880C6C" w:rsidRDefault="00FF6491" w14:paraId="53456461" w14:textId="5DA8F5D8">
                      <w:pPr>
                        <w:spacing w:line="240" w:lineRule="auto"/>
                        <w:rPr>
                          <w:b/>
                          <w:bCs/>
                          <w:color w:val="285F74"/>
                          <w:sz w:val="22"/>
                          <w:szCs w:val="22"/>
                        </w:rPr>
                      </w:pPr>
                      <w:r>
                        <w:rPr>
                          <w:b/>
                          <w:bCs/>
                          <w:color w:val="285F74"/>
                          <w:sz w:val="22"/>
                          <w:szCs w:val="22"/>
                        </w:rPr>
                        <w:t>SAVING FOR LIFE</w:t>
                      </w:r>
                    </w:p>
                    <w:p w:rsidRPr="0094166F" w:rsidR="00FF6491" w:rsidP="00FF6491" w:rsidRDefault="00FF6491" w14:paraId="14E4EE1E" w14:textId="77777777">
                      <w:pPr>
                        <w:pStyle w:val="ListParagraph"/>
                        <w:numPr>
                          <w:ilvl w:val="0"/>
                          <w:numId w:val="26"/>
                        </w:numPr>
                        <w:spacing w:line="240" w:lineRule="auto"/>
                      </w:pPr>
                      <w:r w:rsidRPr="0094166F">
                        <w:t>Introduction (10 min)</w:t>
                      </w:r>
                    </w:p>
                    <w:p w:rsidRPr="0094166F" w:rsidR="00FF6491" w:rsidP="00FF6491" w:rsidRDefault="00FF6491" w14:paraId="2D8FAC7F" w14:textId="787651CB">
                      <w:pPr>
                        <w:pStyle w:val="ListParagraph"/>
                        <w:numPr>
                          <w:ilvl w:val="0"/>
                          <w:numId w:val="26"/>
                        </w:numPr>
                        <w:spacing w:line="240" w:lineRule="auto"/>
                      </w:pPr>
                      <w:r w:rsidRPr="0094166F">
                        <w:t>Activity (30 min)</w:t>
                      </w:r>
                    </w:p>
                    <w:p w:rsidRPr="0094166F" w:rsidR="00FF6491" w:rsidP="00FF6491" w:rsidRDefault="00FF6491" w14:paraId="7BD9556E" w14:textId="77777777">
                      <w:pPr>
                        <w:pStyle w:val="ListParagraph"/>
                        <w:numPr>
                          <w:ilvl w:val="0"/>
                          <w:numId w:val="26"/>
                        </w:numPr>
                        <w:spacing w:line="240" w:lineRule="auto"/>
                      </w:pPr>
                      <w:r w:rsidRPr="0094166F">
                        <w:t>Summary &amp; Review (5 min)</w:t>
                      </w:r>
                    </w:p>
                    <w:p w:rsidR="00880C6C" w:rsidP="00880C6C" w:rsidRDefault="00880C6C" w14:paraId="4CEE8A74" w14:textId="77777777">
                      <w:pPr>
                        <w:pStyle w:val="ListParagraph"/>
                        <w:rPr>
                          <w:rFonts w:ascii="Bierstadt" w:hAnsi="Bierstadt"/>
                          <w:color w:val="000000" w:themeColor="text1"/>
                        </w:rPr>
                      </w:pPr>
                    </w:p>
                    <w:p w:rsidR="00880C6C" w:rsidP="00880C6C" w:rsidRDefault="00880C6C" w14:paraId="76425788" w14:textId="77777777">
                      <w:pPr>
                        <w:pStyle w:val="ListParagraph"/>
                        <w:rPr>
                          <w:rFonts w:ascii="Bierstadt" w:hAnsi="Bierstadt"/>
                          <w:color w:val="000000" w:themeColor="text1"/>
                        </w:rPr>
                      </w:pPr>
                    </w:p>
                    <w:p w:rsidR="00880C6C" w:rsidP="00880C6C" w:rsidRDefault="00880C6C" w14:paraId="6A2502FA" w14:textId="77777777">
                      <w:pPr>
                        <w:pStyle w:val="ListParagraph"/>
                        <w:rPr>
                          <w:rFonts w:ascii="Bierstadt" w:hAnsi="Bierstadt"/>
                          <w:color w:val="000000" w:themeColor="text1"/>
                        </w:rPr>
                      </w:pPr>
                    </w:p>
                    <w:p w:rsidRPr="00A13872" w:rsidR="00880C6C" w:rsidP="00880C6C" w:rsidRDefault="00880C6C" w14:paraId="28F0135A" w14:textId="77777777">
                      <w:pPr>
                        <w:pStyle w:val="ListParagraph"/>
                        <w:rPr>
                          <w:rFonts w:ascii="Bierstadt" w:hAnsi="Bierstadt"/>
                          <w:b/>
                          <w:bCs/>
                          <w:color w:val="000000" w:themeColor="text1"/>
                        </w:rPr>
                      </w:pPr>
                    </w:p>
                  </w:txbxContent>
                </v:textbox>
                <w10:wrap type="square" anchorx="margin"/>
              </v:shape>
            </w:pict>
          </mc:Fallback>
        </mc:AlternateContent>
      </w:r>
      <w:r w:rsidR="0094166F" w:rsidRPr="00D6263A">
        <w:rPr>
          <w:rFonts w:ascii="Bierstadt" w:hAnsi="Bierstadt"/>
          <w:b/>
          <w:bCs/>
          <w:noProof/>
          <w:color w:val="000000" w:themeColor="text1"/>
        </w:rPr>
        <mc:AlternateContent>
          <mc:Choice Requires="wps">
            <w:drawing>
              <wp:anchor distT="45720" distB="45720" distL="114300" distR="114300" simplePos="0" relativeHeight="251663360" behindDoc="0" locked="0" layoutInCell="1" allowOverlap="1" wp14:anchorId="12E9D0FB" wp14:editId="0A94EFA9">
                <wp:simplePos x="0" y="0"/>
                <wp:positionH relativeFrom="margin">
                  <wp:align>left</wp:align>
                </wp:positionH>
                <wp:positionV relativeFrom="paragraph">
                  <wp:posOffset>2207056</wp:posOffset>
                </wp:positionV>
                <wp:extent cx="2944069" cy="1404620"/>
                <wp:effectExtent l="19050" t="19050" r="27940" b="10160"/>
                <wp:wrapSquare wrapText="bothSides"/>
                <wp:docPr id="1159768648"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944069" cy="1404620"/>
                        </a:xfrm>
                        <a:prstGeom prst="rect">
                          <a:avLst/>
                        </a:prstGeom>
                        <a:solidFill>
                          <a:srgbClr val="FFFFFF"/>
                        </a:solidFill>
                        <a:ln w="38100">
                          <a:solidFill>
                            <a:srgbClr val="00A0AF"/>
                          </a:solidFill>
                          <a:miter lim="800000"/>
                          <a:headEnd/>
                          <a:tailEnd/>
                        </a:ln>
                      </wps:spPr>
                      <wps:txbx>
                        <w:txbxContent>
                          <w:p w14:paraId="2318987A" w14:textId="342269CB" w:rsidR="00880C6C" w:rsidRPr="00C37205" w:rsidRDefault="00880C6C" w:rsidP="00880C6C">
                            <w:pPr>
                              <w:spacing w:line="240" w:lineRule="auto"/>
                              <w:rPr>
                                <w:b/>
                                <w:bCs/>
                                <w:color w:val="285F74"/>
                              </w:rPr>
                            </w:pPr>
                            <w:r w:rsidRPr="00C37205">
                              <w:rPr>
                                <w:b/>
                                <w:bCs/>
                                <w:color w:val="285F74"/>
                              </w:rPr>
                              <w:t xml:space="preserve">LESSON 3 </w:t>
                            </w:r>
                            <w:r w:rsidR="00F20BD9">
                              <w:rPr>
                                <w:b/>
                                <w:bCs/>
                                <w:color w:val="285F74"/>
                              </w:rPr>
                              <w:t xml:space="preserve">(Slides 51 – 65) </w:t>
                            </w:r>
                            <w:r w:rsidRPr="00C37205">
                              <w:rPr>
                                <w:b/>
                                <w:bCs/>
                                <w:color w:val="285F74"/>
                              </w:rPr>
                              <w:t xml:space="preserve">               </w:t>
                            </w:r>
                            <w:r w:rsidR="00C46A92">
                              <w:rPr>
                                <w:b/>
                                <w:bCs/>
                                <w:color w:val="285F74"/>
                              </w:rPr>
                              <w:t>45</w:t>
                            </w:r>
                            <w:r w:rsidRPr="00C37205">
                              <w:rPr>
                                <w:b/>
                                <w:bCs/>
                                <w:color w:val="285F74"/>
                              </w:rPr>
                              <w:t xml:space="preserve"> MIN</w:t>
                            </w:r>
                          </w:p>
                          <w:p w14:paraId="019E409D" w14:textId="0BCC953C" w:rsidR="00880C6C" w:rsidRPr="00C37205" w:rsidRDefault="0094166F" w:rsidP="00880C6C">
                            <w:pPr>
                              <w:spacing w:line="240" w:lineRule="auto"/>
                              <w:rPr>
                                <w:b/>
                                <w:bCs/>
                                <w:color w:val="285F74"/>
                                <w:sz w:val="22"/>
                                <w:szCs w:val="22"/>
                              </w:rPr>
                            </w:pPr>
                            <w:r>
                              <w:rPr>
                                <w:b/>
                                <w:bCs/>
                                <w:color w:val="285F74"/>
                                <w:sz w:val="22"/>
                                <w:szCs w:val="22"/>
                              </w:rPr>
                              <w:t>THE BUDGET GAME</w:t>
                            </w:r>
                          </w:p>
                          <w:p w14:paraId="06AE9C6F" w14:textId="77777777" w:rsidR="0094166F" w:rsidRPr="00C46A92" w:rsidRDefault="0094166F" w:rsidP="0094166F">
                            <w:pPr>
                              <w:pStyle w:val="ListParagraph"/>
                              <w:numPr>
                                <w:ilvl w:val="0"/>
                                <w:numId w:val="26"/>
                              </w:numPr>
                              <w:spacing w:line="240" w:lineRule="auto"/>
                            </w:pPr>
                            <w:r w:rsidRPr="00C46A92">
                              <w:t>Introduction (10 min)</w:t>
                            </w:r>
                          </w:p>
                          <w:p w14:paraId="73B40EE9" w14:textId="77777777" w:rsidR="0094166F" w:rsidRPr="00C46A92" w:rsidRDefault="0094166F" w:rsidP="0094166F">
                            <w:pPr>
                              <w:pStyle w:val="ListParagraph"/>
                              <w:numPr>
                                <w:ilvl w:val="0"/>
                                <w:numId w:val="26"/>
                              </w:numPr>
                              <w:spacing w:line="240" w:lineRule="auto"/>
                            </w:pPr>
                            <w:r w:rsidRPr="00C46A92">
                              <w:t>Activity (30 min)</w:t>
                            </w:r>
                          </w:p>
                          <w:p w14:paraId="5DACF083" w14:textId="77777777" w:rsidR="0094166F" w:rsidRPr="00C46A92" w:rsidRDefault="0094166F" w:rsidP="0094166F">
                            <w:pPr>
                              <w:pStyle w:val="ListParagraph"/>
                              <w:numPr>
                                <w:ilvl w:val="0"/>
                                <w:numId w:val="26"/>
                              </w:numPr>
                              <w:spacing w:line="240" w:lineRule="auto"/>
                            </w:pPr>
                            <w:r w:rsidRPr="00C46A92">
                              <w:t>Summary &amp; Review (5 min)</w:t>
                            </w:r>
                          </w:p>
                          <w:p w14:paraId="070AE820" w14:textId="2509DEA1" w:rsidR="00880C6C" w:rsidRPr="00500E9E" w:rsidRDefault="00880C6C" w:rsidP="0094166F">
                            <w:pPr>
                              <w:spacing w:after="0" w:line="240" w:lineRule="auto"/>
                              <w:rPr>
                                <w:rFonts w:ascii="Bierstadt" w:hAnsi="Bierstadt"/>
                                <w:color w:val="000000" w:themeColor="text1"/>
                              </w:rPr>
                            </w:pP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xmlns:a="http://schemas.openxmlformats.org/drawingml/2006/main" xmlns:pic="http://schemas.openxmlformats.org/drawingml/2006/picture" xmlns:a14="http://schemas.microsoft.com/office/drawing/2010/main" xmlns:a16="http://schemas.microsoft.com/office/drawing/2014/main">
            <w:pict>
              <v:shape id="_x0000_s1030" style="position:absolute;margin-left:0;margin-top:173.8pt;width:231.8pt;height:110.6pt;z-index:251663360;visibility:visible;mso-wrap-style:square;mso-width-percent:0;mso-height-percent:200;mso-wrap-distance-left:9pt;mso-wrap-distance-top:3.6pt;mso-wrap-distance-right:9pt;mso-wrap-distance-bottom:3.6pt;mso-position-horizontal:left;mso-position-horizontal-relative:margin;mso-position-vertical:absolute;mso-position-vertical-relative:text;mso-width-percent:0;mso-height-percent:200;mso-width-relative:margin;mso-height-relative:margin;v-text-anchor:top" strokecolor="#00a0af" strokeweight="3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ZmjGgIAACgEAAAOAAAAZHJzL2Uyb0RvYy54bWysk92O2yAQhe8r9R0Q941J6qaJFWeVZpuq&#10;0vZH2vYBMMYxKmYokNjp0++As9lo295U9QUCDxxmvjmsboZOk6N0XoEp6XTCKJFGQK3MvqTfv+1e&#10;LSjxgZuaazCypCfp6c365YtVbws5gxZ0LR1BEeOL3pa0DcEWWeZFKzvuJ2ClwWADruMBl26f1Y73&#10;qN7pbMbYPOvB1daBkN7j39sxSNdJv2mkCF+axstAdEkxt5BGl8Yqjtl6xYu947ZV4pwG/4csOq4M&#10;XnqRuuWBk4NTv0l1Sjjw0ISJgC6DplFCphqwmil7Vs19y61MtSAcby+Y/P+TFZ+P9/arI2F4BwM2&#10;MBXh7R2IH54Y2Lbc7OXGOehbyWu8eBqRZb31xfloRO0LH0Wq/hPU2GR+CJCEhsZ1kQrWSVAdG3C6&#10;QJdDIAJ/zpZ5zuZLSgTGpjnL57PUlowXj8et8+GDhI7ESUkddjXJ8+OdDzEdXjxuibd50KreKa3T&#10;wu2rrXbkyNEBu/SlCp5t04b0JX29mDI2IvirBmMbttn9SaNTAb2sVVfSBYvf6K4I7r2pk9MCV3qc&#10;Y87anElGeCPGMFQDUXVJ83g2gq2gPiFaB6N18anhpAX3i5IebVtS//PAnaREfzTYnuUUaaLP0yJ/&#10;8xZZEncdqa4j3AiUKmmgZJxuQ3obCZzdYBt3KgF+yuScMtoxcT8/nej363Xa9fTA1w8AAAD//wMA&#10;UEsDBBQABgAIAAAAIQCbfLCb3QAAAAgBAAAPAAAAZHJzL2Rvd25yZXYueG1sTI/BToRAEETvJv7D&#10;pE28ucMKIkGajTHxYOJFXA97G6AXUKaHMMMu/r3tSW/VqU7Vq2K32lGdaPaDY4TtJgJF3Lh24A5h&#10;//58k4HywXBrRseE8E0eduXlRWHy1p35jU5V6JSEsM8NQh/ClGvtm56s8Rs3EYt3dLM1Qc650+1s&#10;zhJuR30bRam2ZmBp6M1ETz01X9ViEeoh5n22/fRULcmh+Ti+sH89IF5frY8PoAKt4e8ZfvEFHUph&#10;qt3CrVcjggwJCHFyn4ISO0ljETXCXZploMtC/x9Q/gAAAP//AwBQSwECLQAUAAYACAAAACEAtoM4&#10;kv4AAADhAQAAEwAAAAAAAAAAAAAAAAAAAAAAW0NvbnRlbnRfVHlwZXNdLnhtbFBLAQItABQABgAI&#10;AAAAIQA4/SH/1gAAAJQBAAALAAAAAAAAAAAAAAAAAC8BAABfcmVscy8ucmVsc1BLAQItABQABgAI&#10;AAAAIQDl/ZmjGgIAACgEAAAOAAAAAAAAAAAAAAAAAC4CAABkcnMvZTJvRG9jLnhtbFBLAQItABQA&#10;BgAIAAAAIQCbfLCb3QAAAAgBAAAPAAAAAAAAAAAAAAAAAHQEAABkcnMvZG93bnJldi54bWxQSwUG&#10;AAAAAAQABADzAAAAfgUAAAAA&#10;" w14:anchorId="12E9D0FB">
                <v:textbox style="mso-fit-shape-to-text:t">
                  <w:txbxContent>
                    <w:p w:rsidRPr="00C37205" w:rsidR="00880C6C" w:rsidP="00880C6C" w:rsidRDefault="00880C6C" w14:paraId="2318987A" w14:textId="342269CB">
                      <w:pPr>
                        <w:spacing w:line="240" w:lineRule="auto"/>
                        <w:rPr>
                          <w:b/>
                          <w:bCs/>
                          <w:color w:val="285F74"/>
                        </w:rPr>
                      </w:pPr>
                      <w:r w:rsidRPr="00C37205">
                        <w:rPr>
                          <w:b/>
                          <w:bCs/>
                          <w:color w:val="285F74"/>
                        </w:rPr>
                        <w:t xml:space="preserve">LESSON 3 </w:t>
                      </w:r>
                      <w:r w:rsidR="00F20BD9">
                        <w:rPr>
                          <w:b/>
                          <w:bCs/>
                          <w:color w:val="285F74"/>
                        </w:rPr>
                        <w:t xml:space="preserve">(Slides 51 – 65) </w:t>
                      </w:r>
                      <w:r w:rsidRPr="00C37205">
                        <w:rPr>
                          <w:b/>
                          <w:bCs/>
                          <w:color w:val="285F74"/>
                        </w:rPr>
                        <w:t xml:space="preserve">               </w:t>
                      </w:r>
                      <w:r w:rsidR="00C46A92">
                        <w:rPr>
                          <w:b/>
                          <w:bCs/>
                          <w:color w:val="285F74"/>
                        </w:rPr>
                        <w:t>45</w:t>
                      </w:r>
                      <w:r w:rsidRPr="00C37205">
                        <w:rPr>
                          <w:b/>
                          <w:bCs/>
                          <w:color w:val="285F74"/>
                        </w:rPr>
                        <w:t xml:space="preserve"> MIN</w:t>
                      </w:r>
                    </w:p>
                    <w:p w:rsidRPr="00C37205" w:rsidR="00880C6C" w:rsidP="00880C6C" w:rsidRDefault="0094166F" w14:paraId="019E409D" w14:textId="0BCC953C">
                      <w:pPr>
                        <w:spacing w:line="240" w:lineRule="auto"/>
                        <w:rPr>
                          <w:b/>
                          <w:bCs/>
                          <w:color w:val="285F74"/>
                          <w:sz w:val="22"/>
                          <w:szCs w:val="22"/>
                        </w:rPr>
                      </w:pPr>
                      <w:r>
                        <w:rPr>
                          <w:b/>
                          <w:bCs/>
                          <w:color w:val="285F74"/>
                          <w:sz w:val="22"/>
                          <w:szCs w:val="22"/>
                        </w:rPr>
                        <w:t>THE BUDGET GAME</w:t>
                      </w:r>
                    </w:p>
                    <w:p w:rsidRPr="00C46A92" w:rsidR="0094166F" w:rsidP="0094166F" w:rsidRDefault="0094166F" w14:paraId="06AE9C6F" w14:textId="77777777">
                      <w:pPr>
                        <w:pStyle w:val="ListParagraph"/>
                        <w:numPr>
                          <w:ilvl w:val="0"/>
                          <w:numId w:val="26"/>
                        </w:numPr>
                        <w:spacing w:line="240" w:lineRule="auto"/>
                      </w:pPr>
                      <w:r w:rsidRPr="00C46A92">
                        <w:t>Introduction (10 min)</w:t>
                      </w:r>
                    </w:p>
                    <w:p w:rsidRPr="00C46A92" w:rsidR="0094166F" w:rsidP="0094166F" w:rsidRDefault="0094166F" w14:paraId="73B40EE9" w14:textId="77777777">
                      <w:pPr>
                        <w:pStyle w:val="ListParagraph"/>
                        <w:numPr>
                          <w:ilvl w:val="0"/>
                          <w:numId w:val="26"/>
                        </w:numPr>
                        <w:spacing w:line="240" w:lineRule="auto"/>
                      </w:pPr>
                      <w:r w:rsidRPr="00C46A92">
                        <w:t>Activity (30 min)</w:t>
                      </w:r>
                    </w:p>
                    <w:p w:rsidRPr="00C46A92" w:rsidR="0094166F" w:rsidP="0094166F" w:rsidRDefault="0094166F" w14:paraId="5DACF083" w14:textId="77777777">
                      <w:pPr>
                        <w:pStyle w:val="ListParagraph"/>
                        <w:numPr>
                          <w:ilvl w:val="0"/>
                          <w:numId w:val="26"/>
                        </w:numPr>
                        <w:spacing w:line="240" w:lineRule="auto"/>
                      </w:pPr>
                      <w:r w:rsidRPr="00C46A92">
                        <w:t>Summary &amp; Review (5 min)</w:t>
                      </w:r>
                    </w:p>
                    <w:p w:rsidRPr="00500E9E" w:rsidR="00880C6C" w:rsidP="0094166F" w:rsidRDefault="00880C6C" w14:paraId="070AE820" w14:textId="2509DEA1">
                      <w:pPr>
                        <w:spacing w:after="0" w:line="240" w:lineRule="auto"/>
                        <w:rPr>
                          <w:rFonts w:ascii="Bierstadt" w:hAnsi="Bierstadt"/>
                          <w:color w:val="000000" w:themeColor="text1"/>
                        </w:rPr>
                      </w:pPr>
                    </w:p>
                  </w:txbxContent>
                </v:textbox>
                <w10:wrap type="square" anchorx="margin"/>
              </v:shape>
            </w:pict>
          </mc:Fallback>
        </mc:AlternateContent>
      </w:r>
      <w:r w:rsidR="00880C6C" w:rsidRPr="00D6263A">
        <w:rPr>
          <w:rFonts w:ascii="Bierstadt" w:hAnsi="Bierstadt"/>
          <w:b/>
          <w:bCs/>
          <w:noProof/>
          <w:color w:val="000000" w:themeColor="text1"/>
        </w:rPr>
        <mc:AlternateContent>
          <mc:Choice Requires="wps">
            <w:drawing>
              <wp:anchor distT="45720" distB="45720" distL="114300" distR="114300" simplePos="0" relativeHeight="251662336" behindDoc="0" locked="0" layoutInCell="1" allowOverlap="1" wp14:anchorId="27EA7744" wp14:editId="0EBAECE8">
                <wp:simplePos x="0" y="0"/>
                <wp:positionH relativeFrom="margin">
                  <wp:align>left</wp:align>
                </wp:positionH>
                <wp:positionV relativeFrom="paragraph">
                  <wp:posOffset>294545</wp:posOffset>
                </wp:positionV>
                <wp:extent cx="6003290" cy="343535"/>
                <wp:effectExtent l="19050" t="19050" r="16510" b="18415"/>
                <wp:wrapSquare wrapText="bothSides"/>
                <wp:docPr id="183322564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03290" cy="343535"/>
                        </a:xfrm>
                        <a:prstGeom prst="rect">
                          <a:avLst/>
                        </a:prstGeom>
                        <a:solidFill>
                          <a:srgbClr val="FFFFFF"/>
                        </a:solidFill>
                        <a:ln w="38100">
                          <a:solidFill>
                            <a:srgbClr val="00A0AF"/>
                          </a:solidFill>
                          <a:miter lim="800000"/>
                          <a:headEnd/>
                          <a:tailEnd/>
                        </a:ln>
                      </wps:spPr>
                      <wps:txbx>
                        <w:txbxContent>
                          <w:p w14:paraId="6B2AABE1" w14:textId="3F1D5DEB" w:rsidR="00880C6C" w:rsidRPr="00C37205" w:rsidRDefault="00880C6C" w:rsidP="00880C6C">
                            <w:pPr>
                              <w:rPr>
                                <w:rFonts w:ascii="Bierstadt" w:hAnsi="Bierstadt"/>
                                <w:b/>
                                <w:bCs/>
                                <w:color w:val="285F74"/>
                              </w:rPr>
                            </w:pPr>
                            <w:r w:rsidRPr="00C37205">
                              <w:rPr>
                                <w:rFonts w:ascii="Bierstadt" w:hAnsi="Bierstadt"/>
                                <w:b/>
                                <w:bCs/>
                                <w:color w:val="285F74"/>
                              </w:rPr>
                              <w:t>GETTING STARTED – GETTING TO KNOW YOU</w:t>
                            </w:r>
                            <w:r w:rsidR="00F20BD9">
                              <w:rPr>
                                <w:rFonts w:ascii="Bierstadt" w:hAnsi="Bierstadt"/>
                                <w:b/>
                                <w:bCs/>
                                <w:color w:val="285F74"/>
                              </w:rPr>
                              <w:t xml:space="preserve"> (Slides 1 – 5) </w:t>
                            </w:r>
                            <w:r w:rsidRPr="00C37205">
                              <w:rPr>
                                <w:rFonts w:ascii="Bierstadt" w:hAnsi="Bierstadt"/>
                                <w:b/>
                                <w:bCs/>
                                <w:color w:val="285F74"/>
                              </w:rPr>
                              <w:t xml:space="preserve">                                5 MIN</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a="http://schemas.openxmlformats.org/drawingml/2006/main" xmlns:pic="http://schemas.openxmlformats.org/drawingml/2006/picture" xmlns:a14="http://schemas.microsoft.com/office/drawing/2010/main" xmlns:a16="http://schemas.microsoft.com/office/drawing/2014/main">
            <w:pict>
              <v:shape id="_x0000_s1031" style="position:absolute;margin-left:0;margin-top:23.2pt;width:472.7pt;height:27.05pt;z-index:251662336;visibility:visible;mso-wrap-style:square;mso-width-percent:0;mso-height-percent:0;mso-wrap-distance-left:9pt;mso-wrap-distance-top:3.6pt;mso-wrap-distance-right:9pt;mso-wrap-distance-bottom:3.6pt;mso-position-horizontal:left;mso-position-horizontal-relative:margin;mso-position-vertical:absolute;mso-position-vertical-relative:text;mso-width-percent:0;mso-height-percent:0;mso-width-relative:margin;mso-height-relative:margin;v-text-anchor:top" strokecolor="#00a0af" strokeweight="3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2jiFwIAACcEAAAOAAAAZHJzL2Uyb0RvYy54bWysU9tu2zAMfR+wfxD0vli5dakRp8jSZRjQ&#10;XYBuHyDLcixMFjVJiZ19fSnZbbPbyzA9CKRIHZKH5PqmbzU5SecVmIJOJ4wSaQRUyhwK+vXL/tWK&#10;Eh+4qbgGIwt6lp7ebF6+WHc2lzNoQFfSEQQxPu9sQZsQbJ5lXjSy5X4CVho01uBaHlB1h6xyvEP0&#10;Vmczxq6yDlxlHQjpPb7eDka6Sfh1LUX4VNdeBqILirmFdLt0l/HONmueHxy3jRJjGvwfsmi5Mhj0&#10;CeqWB06OTv0G1SrhwEMdJgLaDOpaCZlqwGqm7Jdq7htuZaoFyfH2iSb//2DFx9O9/exI6N9Ajw1M&#10;RXh7B+KbJwZ2DTcHuXUOukbyCgNPI2VZZ30+fo1U+9xHkLL7ABU2mR8DJKC+dm1kBeskiI4NOD+R&#10;LvtABD5eMTafXaNJoG2+mC/nyxSC54+/rfPhnYSWRKGgDpua0PnpzoeYDc8fXWIwD1pVe6V1Utyh&#10;3GlHThwHYJ/OiP6Tmzakw+irKWMDA3/FYGzLtvs/YbQq4Chr1RZ0xeKJTjyPvL01VZIDV3qQMWdt&#10;RiIjdwOLoS97oqqCJgoiryVUZ2TWwTC5uGkoNOB+UNLh1BbUfz9yJynR7w1253q6WMQxT8pi+XqG&#10;iru0lJcWbgRCFTRQMoi7kFYjpm1gi12sVSL4OZMxZZzGxPu4OXHcL/Xk9bzfmwcAAAD//wMAUEsD&#10;BBQABgAIAAAAIQCgHBeE2wAAAAcBAAAPAAAAZHJzL2Rvd25yZXYueG1sTI5BS8NAEIXvgv9hGcGb&#10;3VXSYmM2RQoi3moraG7T7JiEZmdDdttGf73jSW/zeB9vvmI1+V6daIxdYAu3MwOKuA6u48bC2+7p&#10;5h5UTMgO+8Bk4YsirMrLiwJzF878SqdtapSMcMzRQpvSkGsd65Y8xlkYiKX7DKPHJHFstBvxLOO+&#10;13fGLLTHjuVDiwOtW6oP26O3YKq4fKHGfVTrzD9vNu/f1SHsrL2+mh4fQCWa0h8Mv/qiDqU47cOR&#10;XVS9bAhnIVtkoKRdZnM59oIZMwddFvq/f/kDAAD//wMAUEsBAi0AFAAGAAgAAAAhALaDOJL+AAAA&#10;4QEAABMAAAAAAAAAAAAAAAAAAAAAAFtDb250ZW50X1R5cGVzXS54bWxQSwECLQAUAAYACAAAACEA&#10;OP0h/9YAAACUAQAACwAAAAAAAAAAAAAAAAAvAQAAX3JlbHMvLnJlbHNQSwECLQAUAAYACAAAACEA&#10;/69o4hcCAAAnBAAADgAAAAAAAAAAAAAAAAAuAgAAZHJzL2Uyb0RvYy54bWxQSwECLQAUAAYACAAA&#10;ACEAoBwXhNsAAAAHAQAADwAAAAAAAAAAAAAAAABxBAAAZHJzL2Rvd25yZXYueG1sUEsFBgAAAAAE&#10;AAQA8wAAAHkFAAAAAA==&#10;" w14:anchorId="27EA7744">
                <v:textbox>
                  <w:txbxContent>
                    <w:p w:rsidRPr="00C37205" w:rsidR="00880C6C" w:rsidP="00880C6C" w:rsidRDefault="00880C6C" w14:paraId="6B2AABE1" w14:textId="3F1D5DEB">
                      <w:pPr>
                        <w:rPr>
                          <w:rFonts w:ascii="Bierstadt" w:hAnsi="Bierstadt"/>
                          <w:b/>
                          <w:bCs/>
                          <w:color w:val="285F74"/>
                        </w:rPr>
                      </w:pPr>
                      <w:r w:rsidRPr="00C37205">
                        <w:rPr>
                          <w:rFonts w:ascii="Bierstadt" w:hAnsi="Bierstadt"/>
                          <w:b/>
                          <w:bCs/>
                          <w:color w:val="285F74"/>
                        </w:rPr>
                        <w:t>GETTING STARTED – GETTING TO KNOW YOU</w:t>
                      </w:r>
                      <w:r w:rsidR="00F20BD9">
                        <w:rPr>
                          <w:rFonts w:ascii="Bierstadt" w:hAnsi="Bierstadt"/>
                          <w:b/>
                          <w:bCs/>
                          <w:color w:val="285F74"/>
                        </w:rPr>
                        <w:t xml:space="preserve"> (Slides 1 – 5) </w:t>
                      </w:r>
                      <w:r w:rsidRPr="00C37205">
                        <w:rPr>
                          <w:rFonts w:ascii="Bierstadt" w:hAnsi="Bierstadt"/>
                          <w:b/>
                          <w:bCs/>
                          <w:color w:val="285F74"/>
                        </w:rPr>
                        <w:t xml:space="preserve">                                5 MIN</w:t>
                      </w:r>
                    </w:p>
                  </w:txbxContent>
                </v:textbox>
                <w10:wrap type="square" anchorx="margin"/>
              </v:shape>
            </w:pict>
          </mc:Fallback>
        </mc:AlternateContent>
      </w:r>
      <w:r w:rsidR="009C6E7E">
        <w:rPr>
          <w:rFonts w:ascii="Bierstadt" w:hAnsi="Bierstadt"/>
          <w:b/>
          <w:bCs/>
        </w:rPr>
        <w:t xml:space="preserve">Planning Guide </w:t>
      </w:r>
    </w:p>
    <w:p w14:paraId="6465B7C1" w14:textId="37A52210" w:rsidR="00BF50F1" w:rsidRDefault="00880C6C" w:rsidP="00185341">
      <w:pPr>
        <w:rPr>
          <w:rFonts w:ascii="Bierstadt" w:hAnsi="Bierstadt"/>
          <w:b/>
          <w:bCs/>
        </w:rPr>
      </w:pPr>
      <w:r w:rsidRPr="00D6263A">
        <w:rPr>
          <w:rFonts w:ascii="Bierstadt" w:hAnsi="Bierstadt"/>
          <w:b/>
          <w:bCs/>
          <w:noProof/>
          <w:color w:val="000000" w:themeColor="text1"/>
        </w:rPr>
        <mc:AlternateContent>
          <mc:Choice Requires="wps">
            <w:drawing>
              <wp:anchor distT="45720" distB="45720" distL="114300" distR="114300" simplePos="0" relativeHeight="251660288" behindDoc="0" locked="0" layoutInCell="1" allowOverlap="1" wp14:anchorId="75C1F234" wp14:editId="2C6C6619">
                <wp:simplePos x="0" y="0"/>
                <wp:positionH relativeFrom="column">
                  <wp:posOffset>18415</wp:posOffset>
                </wp:positionH>
                <wp:positionV relativeFrom="paragraph">
                  <wp:posOffset>403225</wp:posOffset>
                </wp:positionV>
                <wp:extent cx="2943860" cy="1404620"/>
                <wp:effectExtent l="19050" t="19050" r="27940" b="17780"/>
                <wp:wrapSquare wrapText="bothSides"/>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943860" cy="1404620"/>
                        </a:xfrm>
                        <a:prstGeom prst="rect">
                          <a:avLst/>
                        </a:prstGeom>
                        <a:solidFill>
                          <a:srgbClr val="FFFFFF"/>
                        </a:solidFill>
                        <a:ln w="38100">
                          <a:solidFill>
                            <a:srgbClr val="00A0AF"/>
                          </a:solidFill>
                          <a:miter lim="800000"/>
                          <a:headEnd/>
                          <a:tailEnd/>
                        </a:ln>
                      </wps:spPr>
                      <wps:txbx>
                        <w:txbxContent>
                          <w:p w14:paraId="6100332E" w14:textId="3B44FE46" w:rsidR="00880C6C" w:rsidRPr="00C37205" w:rsidRDefault="00880C6C" w:rsidP="00880C6C">
                            <w:pPr>
                              <w:spacing w:line="240" w:lineRule="auto"/>
                              <w:rPr>
                                <w:b/>
                                <w:bCs/>
                                <w:color w:val="285F74"/>
                              </w:rPr>
                            </w:pPr>
                            <w:r w:rsidRPr="00C37205">
                              <w:rPr>
                                <w:b/>
                                <w:bCs/>
                                <w:color w:val="285F74"/>
                              </w:rPr>
                              <w:t xml:space="preserve">LESSON 1 </w:t>
                            </w:r>
                            <w:r w:rsidR="00F20BD9">
                              <w:rPr>
                                <w:b/>
                                <w:bCs/>
                                <w:color w:val="285F74"/>
                              </w:rPr>
                              <w:t xml:space="preserve">(Slides 6 – 25) </w:t>
                            </w:r>
                            <w:r w:rsidRPr="00C37205">
                              <w:rPr>
                                <w:b/>
                                <w:bCs/>
                                <w:color w:val="285F74"/>
                              </w:rPr>
                              <w:t xml:space="preserve">                  </w:t>
                            </w:r>
                            <w:r w:rsidR="0089558E">
                              <w:rPr>
                                <w:b/>
                                <w:bCs/>
                                <w:color w:val="285F74"/>
                              </w:rPr>
                              <w:t>45</w:t>
                            </w:r>
                            <w:r w:rsidRPr="00C37205">
                              <w:rPr>
                                <w:b/>
                                <w:bCs/>
                                <w:color w:val="285F74"/>
                              </w:rPr>
                              <w:t xml:space="preserve"> MIN</w:t>
                            </w:r>
                          </w:p>
                          <w:p w14:paraId="5FB8439A" w14:textId="1F03C409" w:rsidR="00880C6C" w:rsidRPr="00C37205" w:rsidRDefault="0089558E" w:rsidP="00880C6C">
                            <w:pPr>
                              <w:spacing w:line="240" w:lineRule="auto"/>
                              <w:rPr>
                                <w:b/>
                                <w:bCs/>
                                <w:color w:val="285F74"/>
                                <w:sz w:val="22"/>
                                <w:szCs w:val="22"/>
                              </w:rPr>
                            </w:pPr>
                            <w:r>
                              <w:rPr>
                                <w:b/>
                                <w:bCs/>
                                <w:color w:val="285F74"/>
                                <w:sz w:val="22"/>
                                <w:szCs w:val="22"/>
                              </w:rPr>
                              <w:t>PLAN TO EARN</w:t>
                            </w:r>
                          </w:p>
                          <w:p w14:paraId="1806B2EF" w14:textId="3E190B3E" w:rsidR="00880C6C" w:rsidRPr="0094166F" w:rsidRDefault="0089558E" w:rsidP="00880C6C">
                            <w:pPr>
                              <w:pStyle w:val="ListParagraph"/>
                              <w:numPr>
                                <w:ilvl w:val="0"/>
                                <w:numId w:val="26"/>
                              </w:numPr>
                              <w:spacing w:line="240" w:lineRule="auto"/>
                            </w:pPr>
                            <w:r w:rsidRPr="0094166F">
                              <w:t>Introduction (10 min)</w:t>
                            </w:r>
                          </w:p>
                          <w:p w14:paraId="30FE44AC" w14:textId="407F8DF9" w:rsidR="0089558E" w:rsidRPr="0094166F" w:rsidRDefault="0089558E" w:rsidP="00880C6C">
                            <w:pPr>
                              <w:pStyle w:val="ListParagraph"/>
                              <w:numPr>
                                <w:ilvl w:val="0"/>
                                <w:numId w:val="26"/>
                              </w:numPr>
                              <w:spacing w:line="240" w:lineRule="auto"/>
                            </w:pPr>
                            <w:r w:rsidRPr="0094166F">
                              <w:t>Activit</w:t>
                            </w:r>
                            <w:r w:rsidR="00855DAF" w:rsidRPr="0094166F">
                              <w:t>y</w:t>
                            </w:r>
                            <w:r w:rsidR="00FF6491" w:rsidRPr="0094166F">
                              <w:t xml:space="preserve"> </w:t>
                            </w:r>
                            <w:r w:rsidRPr="0094166F">
                              <w:t>(30 min)</w:t>
                            </w:r>
                          </w:p>
                          <w:p w14:paraId="692D29E1" w14:textId="2C28A91A" w:rsidR="0089558E" w:rsidRPr="0094166F" w:rsidRDefault="0089558E" w:rsidP="00880C6C">
                            <w:pPr>
                              <w:pStyle w:val="ListParagraph"/>
                              <w:numPr>
                                <w:ilvl w:val="0"/>
                                <w:numId w:val="26"/>
                              </w:numPr>
                              <w:spacing w:line="240" w:lineRule="auto"/>
                            </w:pPr>
                            <w:r w:rsidRPr="0094166F">
                              <w:t>Summary &amp; Review (5 min</w:t>
                            </w:r>
                            <w:r w:rsidR="00FF6491" w:rsidRPr="0094166F">
                              <w:t>)</w:t>
                            </w: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xmlns:a="http://schemas.openxmlformats.org/drawingml/2006/main" xmlns:pic="http://schemas.openxmlformats.org/drawingml/2006/picture" xmlns:a14="http://schemas.microsoft.com/office/drawing/2010/main" xmlns:a16="http://schemas.microsoft.com/office/drawing/2014/main">
            <w:pict>
              <v:shape id="_x0000_s1032" style="position:absolute;margin-left:1.45pt;margin-top:31.75pt;width:231.8pt;height:110.6pt;z-index:251660288;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strokecolor="#00a0af" strokeweight="3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rC1fGgIAACgEAAAOAAAAZHJzL2Uyb0RvYy54bWysk92O2yAQhe8r9R0Q941x1k2zVpxVmm2q&#10;StsfadsHwBjHqJihQGJvn74DzmajbXtT1RcIPHCY+eawuhl7TY7SeQWmovmMUSKNgEaZfUW/fd29&#10;WlLiAzcN12BkRR+kpzfrly9Wgy3lHDrQjXQERYwvB1vRLgRbZpkXney5n4GVBoMtuJ4HXLp91jg+&#10;oHqvszlji2wA11gHQnqPf2+nIF0n/baVInxuWy8D0RXF3EIaXRrrOGbrFS/3jttOiVMa/B+y6Lky&#10;eOlZ6pYHTg5O/SbVK+HAQxtmAvoM2lYJmWrAanL2rJr7jluZakE43p4x+f8nKz4d7+0XR8L4FkZs&#10;YCrC2zsQ3z0xsO242cuNczB0kjd4cR6RZYP15eloRO1LH0Xq4SM02GR+CJCExtb1kQrWSVAdG/Bw&#10;hi7HQAT+nF8XV8sFhgTG8oIVi3lqS8bLx+PW+fBeQk/ipKIOu5rk+fHOh5gOLx+3xNs8aNXslNZp&#10;4fb1Vjty5OiAXfpSBc+2aUOGil4tc8YmBH/VYGzDNrs/afQqoJe16iu6ZPGb3BXBvTNNclrgSk9z&#10;zFmbE8kIb8IYxnokqqnoIp6NYGtoHhCtg8m6+NRw0oH7ScmAtq2o/3HgTlKiPxhsz3VeFNHnaVG8&#10;foMsibuM1JcRbgRKVTRQMk23Ib2NBM5usI07lQA/ZXJKGe2YuJ+eTvT75Trtenrg618AAAD//wMA&#10;UEsDBBQABgAIAAAAIQAT2ywz3gAAAAgBAAAPAAAAZHJzL2Rvd25yZXYueG1sTI9BT4NAEIXvJv6H&#10;zZh4s0tbRESWpmnioYkXsR56W9gpoOwsYZeW/nvHk95m5r28+V6+mW0vzjj6zpGC5SICgVQ701Gj&#10;4PDx+pCC8EGT0b0jVHBFD5vi9ibXmXEXesdzGRrBIeQzraANYcik9HWLVvuFG5BYO7nR6sDr2Egz&#10;6guH216uoiiRVnfEH1o94K7F+rucrIKqW9MhXX55LKf4WH+e9uTfjkrd383bFxAB5/Bnhl98RoeC&#10;mSo3kfGiV7B6ZqOCZP0IguU4SXio+J7GTyCLXP4vUPwAAAD//wMAUEsBAi0AFAAGAAgAAAAhALaD&#10;OJL+AAAA4QEAABMAAAAAAAAAAAAAAAAAAAAAAFtDb250ZW50X1R5cGVzXS54bWxQSwECLQAUAAYA&#10;CAAAACEAOP0h/9YAAACUAQAACwAAAAAAAAAAAAAAAAAvAQAAX3JlbHMvLnJlbHNQSwECLQAUAAYA&#10;CAAAACEACKwtXxoCAAAoBAAADgAAAAAAAAAAAAAAAAAuAgAAZHJzL2Uyb0RvYy54bWxQSwECLQAU&#10;AAYACAAAACEAE9ssM94AAAAIAQAADwAAAAAAAAAAAAAAAAB0BAAAZHJzL2Rvd25yZXYueG1sUEsF&#10;BgAAAAAEAAQA8wAAAH8FAAAAAA==&#10;" w14:anchorId="75C1F234">
                <v:textbox style="mso-fit-shape-to-text:t">
                  <w:txbxContent>
                    <w:p w:rsidRPr="00C37205" w:rsidR="00880C6C" w:rsidP="00880C6C" w:rsidRDefault="00880C6C" w14:paraId="6100332E" w14:textId="3B44FE46">
                      <w:pPr>
                        <w:spacing w:line="240" w:lineRule="auto"/>
                        <w:rPr>
                          <w:b/>
                          <w:bCs/>
                          <w:color w:val="285F74"/>
                        </w:rPr>
                      </w:pPr>
                      <w:r w:rsidRPr="00C37205">
                        <w:rPr>
                          <w:b/>
                          <w:bCs/>
                          <w:color w:val="285F74"/>
                        </w:rPr>
                        <w:t xml:space="preserve">LESSON 1 </w:t>
                      </w:r>
                      <w:r w:rsidR="00F20BD9">
                        <w:rPr>
                          <w:b/>
                          <w:bCs/>
                          <w:color w:val="285F74"/>
                        </w:rPr>
                        <w:t xml:space="preserve">(Slides 6 – 25) </w:t>
                      </w:r>
                      <w:r w:rsidRPr="00C37205">
                        <w:rPr>
                          <w:b/>
                          <w:bCs/>
                          <w:color w:val="285F74"/>
                        </w:rPr>
                        <w:t xml:space="preserve">                  </w:t>
                      </w:r>
                      <w:r w:rsidR="0089558E">
                        <w:rPr>
                          <w:b/>
                          <w:bCs/>
                          <w:color w:val="285F74"/>
                        </w:rPr>
                        <w:t>45</w:t>
                      </w:r>
                      <w:r w:rsidRPr="00C37205">
                        <w:rPr>
                          <w:b/>
                          <w:bCs/>
                          <w:color w:val="285F74"/>
                        </w:rPr>
                        <w:t xml:space="preserve"> MIN</w:t>
                      </w:r>
                    </w:p>
                    <w:p w:rsidRPr="00C37205" w:rsidR="00880C6C" w:rsidP="00880C6C" w:rsidRDefault="0089558E" w14:paraId="5FB8439A" w14:textId="1F03C409">
                      <w:pPr>
                        <w:spacing w:line="240" w:lineRule="auto"/>
                        <w:rPr>
                          <w:b/>
                          <w:bCs/>
                          <w:color w:val="285F74"/>
                          <w:sz w:val="22"/>
                          <w:szCs w:val="22"/>
                        </w:rPr>
                      </w:pPr>
                      <w:r>
                        <w:rPr>
                          <w:b/>
                          <w:bCs/>
                          <w:color w:val="285F74"/>
                          <w:sz w:val="22"/>
                          <w:szCs w:val="22"/>
                        </w:rPr>
                        <w:t>PLAN TO EARN</w:t>
                      </w:r>
                    </w:p>
                    <w:p w:rsidRPr="0094166F" w:rsidR="00880C6C" w:rsidP="00880C6C" w:rsidRDefault="0089558E" w14:paraId="1806B2EF" w14:textId="3E190B3E">
                      <w:pPr>
                        <w:pStyle w:val="ListParagraph"/>
                        <w:numPr>
                          <w:ilvl w:val="0"/>
                          <w:numId w:val="26"/>
                        </w:numPr>
                        <w:spacing w:line="240" w:lineRule="auto"/>
                      </w:pPr>
                      <w:r w:rsidRPr="0094166F">
                        <w:t>Introduction (10 min)</w:t>
                      </w:r>
                    </w:p>
                    <w:p w:rsidRPr="0094166F" w:rsidR="0089558E" w:rsidP="00880C6C" w:rsidRDefault="0089558E" w14:paraId="30FE44AC" w14:textId="407F8DF9">
                      <w:pPr>
                        <w:pStyle w:val="ListParagraph"/>
                        <w:numPr>
                          <w:ilvl w:val="0"/>
                          <w:numId w:val="26"/>
                        </w:numPr>
                        <w:spacing w:line="240" w:lineRule="auto"/>
                      </w:pPr>
                      <w:r w:rsidRPr="0094166F">
                        <w:t>Activit</w:t>
                      </w:r>
                      <w:r w:rsidRPr="0094166F" w:rsidR="00855DAF">
                        <w:t>y</w:t>
                      </w:r>
                      <w:r w:rsidRPr="0094166F" w:rsidR="00FF6491">
                        <w:t xml:space="preserve"> </w:t>
                      </w:r>
                      <w:r w:rsidRPr="0094166F">
                        <w:t>(30 min)</w:t>
                      </w:r>
                    </w:p>
                    <w:p w:rsidRPr="0094166F" w:rsidR="0089558E" w:rsidP="00880C6C" w:rsidRDefault="0089558E" w14:paraId="692D29E1" w14:textId="2C28A91A">
                      <w:pPr>
                        <w:pStyle w:val="ListParagraph"/>
                        <w:numPr>
                          <w:ilvl w:val="0"/>
                          <w:numId w:val="26"/>
                        </w:numPr>
                        <w:spacing w:line="240" w:lineRule="auto"/>
                      </w:pPr>
                      <w:r w:rsidRPr="0094166F">
                        <w:t>Summary &amp; Review (5 min</w:t>
                      </w:r>
                      <w:r w:rsidRPr="0094166F" w:rsidR="00FF6491">
                        <w:t>)</w:t>
                      </w:r>
                    </w:p>
                  </w:txbxContent>
                </v:textbox>
                <w10:wrap type="square"/>
              </v:shape>
            </w:pict>
          </mc:Fallback>
        </mc:AlternateContent>
      </w:r>
    </w:p>
    <w:p w14:paraId="270E6334" w14:textId="5E0DC40A" w:rsidR="00BF50F1" w:rsidRDefault="00BF50F1" w:rsidP="00185341">
      <w:pPr>
        <w:rPr>
          <w:rFonts w:ascii="Bierstadt" w:hAnsi="Bierstadt"/>
          <w:b/>
          <w:bCs/>
        </w:rPr>
      </w:pPr>
    </w:p>
    <w:p w14:paraId="0DF33A1C" w14:textId="20E9107C" w:rsidR="009C6E7E" w:rsidRDefault="009C6E7E" w:rsidP="00185341">
      <w:pPr>
        <w:rPr>
          <w:rFonts w:ascii="Bierstadt" w:hAnsi="Bierstadt"/>
          <w:b/>
          <w:bCs/>
        </w:rPr>
      </w:pPr>
    </w:p>
    <w:p w14:paraId="6F760A03" w14:textId="77777777" w:rsidR="009408AF" w:rsidRDefault="009408AF" w:rsidP="00185341">
      <w:pPr>
        <w:rPr>
          <w:rFonts w:ascii="Bierstadt" w:hAnsi="Bierstadt"/>
          <w:b/>
          <w:bCs/>
        </w:rPr>
      </w:pPr>
    </w:p>
    <w:p w14:paraId="09D275F7" w14:textId="77777777" w:rsidR="009408AF" w:rsidRDefault="009408AF" w:rsidP="00185341">
      <w:pPr>
        <w:rPr>
          <w:rFonts w:ascii="Bierstadt" w:hAnsi="Bierstadt"/>
          <w:b/>
          <w:bCs/>
        </w:rPr>
      </w:pPr>
    </w:p>
    <w:p w14:paraId="3DED4670" w14:textId="77777777" w:rsidR="009408AF" w:rsidRDefault="009408AF" w:rsidP="00185341">
      <w:pPr>
        <w:rPr>
          <w:rFonts w:ascii="Bierstadt" w:hAnsi="Bierstadt"/>
          <w:b/>
          <w:bCs/>
        </w:rPr>
      </w:pPr>
    </w:p>
    <w:p w14:paraId="0007B0A3" w14:textId="77777777" w:rsidR="009C6E7E" w:rsidRDefault="009C6E7E" w:rsidP="00185341">
      <w:pPr>
        <w:rPr>
          <w:rFonts w:ascii="Bierstadt" w:hAnsi="Bierstadt"/>
          <w:b/>
          <w:bCs/>
        </w:rPr>
      </w:pPr>
    </w:p>
    <w:p w14:paraId="14691FC2" w14:textId="77777777" w:rsidR="00DE343A" w:rsidRDefault="00DE343A" w:rsidP="00185341">
      <w:pPr>
        <w:rPr>
          <w:rFonts w:ascii="Bierstadt" w:hAnsi="Bierstadt"/>
          <w:b/>
          <w:bCs/>
        </w:rPr>
        <w:sectPr w:rsidR="00DE343A" w:rsidSect="00734122">
          <w:headerReference w:type="default" r:id="rId16"/>
          <w:footerReference w:type="first" r:id="rId17"/>
          <w:pgSz w:w="12240" w:h="15840"/>
          <w:pgMar w:top="1440" w:right="1440" w:bottom="1440" w:left="1440" w:header="720" w:footer="720" w:gutter="0"/>
          <w:cols w:space="720"/>
          <w:titlePg/>
          <w:docGrid w:linePitch="360"/>
        </w:sectPr>
      </w:pPr>
    </w:p>
    <w:p w14:paraId="45B83C3D" w14:textId="77777777" w:rsidR="00967A77" w:rsidRDefault="00967A77" w:rsidP="00185341">
      <w:pPr>
        <w:rPr>
          <w:rFonts w:ascii="Bierstadt" w:hAnsi="Bierstadt"/>
          <w:b/>
          <w:bCs/>
        </w:rPr>
      </w:pPr>
    </w:p>
    <w:p w14:paraId="7346ED41" w14:textId="0D704954" w:rsidR="00185341" w:rsidRPr="004B379A" w:rsidRDefault="00185341" w:rsidP="00185341">
      <w:pPr>
        <w:rPr>
          <w:rFonts w:ascii="Bierstadt" w:hAnsi="Bierstadt"/>
          <w:b/>
          <w:bCs/>
        </w:rPr>
      </w:pPr>
      <w:r w:rsidRPr="004B379A">
        <w:rPr>
          <w:rFonts w:ascii="Bierstadt" w:hAnsi="Bierstadt"/>
          <w:b/>
          <w:bCs/>
        </w:rPr>
        <w:t>Introduction</w:t>
      </w:r>
    </w:p>
    <w:tbl>
      <w:tblPr>
        <w:tblStyle w:val="TableGrid"/>
        <w:tblW w:w="0" w:type="auto"/>
        <w:tblLook w:val="04A0" w:firstRow="1" w:lastRow="0" w:firstColumn="1" w:lastColumn="0" w:noHBand="0" w:noVBand="1"/>
      </w:tblPr>
      <w:tblGrid>
        <w:gridCol w:w="2436"/>
        <w:gridCol w:w="6914"/>
      </w:tblGrid>
      <w:tr w:rsidR="00DD5D45" w:rsidRPr="004B379A" w14:paraId="0A476AE4" w14:textId="77777777" w:rsidTr="00BE74A7">
        <w:trPr>
          <w:trHeight w:val="1975"/>
        </w:trPr>
        <w:tc>
          <w:tcPr>
            <w:tcW w:w="2425" w:type="dxa"/>
          </w:tcPr>
          <w:p w14:paraId="0080AFD9" w14:textId="1E019469" w:rsidR="00162018" w:rsidRPr="004B379A" w:rsidRDefault="005F116B" w:rsidP="00185341">
            <w:pPr>
              <w:rPr>
                <w:rFonts w:ascii="Bierstadt" w:hAnsi="Bierstadt"/>
              </w:rPr>
            </w:pPr>
            <w:r w:rsidRPr="004B379A">
              <w:rPr>
                <w:rFonts w:ascii="Bierstadt" w:hAnsi="Bierstadt"/>
              </w:rPr>
              <w:t xml:space="preserve">Slide 1 – </w:t>
            </w:r>
            <w:r w:rsidR="003366C9">
              <w:rPr>
                <w:rFonts w:ascii="Bierstadt" w:hAnsi="Bierstadt"/>
              </w:rPr>
              <w:t>Personal Finance</w:t>
            </w:r>
            <w:r w:rsidR="00787C16" w:rsidRPr="004B379A">
              <w:rPr>
                <w:rFonts w:ascii="Bierstadt" w:hAnsi="Bierstadt"/>
              </w:rPr>
              <w:t xml:space="preserve"> </w:t>
            </w:r>
          </w:p>
          <w:p w14:paraId="74D0C9D8" w14:textId="4CD19587" w:rsidR="00DD5D45" w:rsidRPr="004B379A" w:rsidRDefault="003366C9" w:rsidP="00185341">
            <w:pPr>
              <w:rPr>
                <w:rFonts w:ascii="Bierstadt" w:hAnsi="Bierstadt"/>
              </w:rPr>
            </w:pPr>
            <w:r w:rsidRPr="003366C9">
              <w:rPr>
                <w:rFonts w:ascii="Bierstadt" w:hAnsi="Bierstadt"/>
                <w:noProof/>
              </w:rPr>
              <w:drawing>
                <wp:inline distT="0" distB="0" distL="0" distR="0" wp14:anchorId="1F6228FF" wp14:editId="67C0F253">
                  <wp:extent cx="1394045" cy="786384"/>
                  <wp:effectExtent l="0" t="0" r="0" b="0"/>
                  <wp:docPr id="81085163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10851636" name=""/>
                          <pic:cNvPicPr/>
                        </pic:nvPicPr>
                        <pic:blipFill>
                          <a:blip r:embed="rId18"/>
                          <a:stretch>
                            <a:fillRect/>
                          </a:stretch>
                        </pic:blipFill>
                        <pic:spPr>
                          <a:xfrm>
                            <a:off x="0" y="0"/>
                            <a:ext cx="1394045" cy="786384"/>
                          </a:xfrm>
                          <a:prstGeom prst="rect">
                            <a:avLst/>
                          </a:prstGeom>
                        </pic:spPr>
                      </pic:pic>
                    </a:graphicData>
                  </a:graphic>
                </wp:inline>
              </w:drawing>
            </w:r>
          </w:p>
        </w:tc>
        <w:tc>
          <w:tcPr>
            <w:tcW w:w="6925" w:type="dxa"/>
          </w:tcPr>
          <w:p w14:paraId="133116C2" w14:textId="77777777" w:rsidR="00143281" w:rsidRPr="004B379A" w:rsidRDefault="00143281" w:rsidP="00143281">
            <w:pPr>
              <w:rPr>
                <w:rFonts w:ascii="Bierstadt" w:hAnsi="Bierstadt"/>
                <w:b/>
                <w:bCs/>
              </w:rPr>
            </w:pPr>
            <w:r w:rsidRPr="004B379A">
              <w:rPr>
                <w:rFonts w:ascii="Bierstadt" w:hAnsi="Bierstadt"/>
                <w:b/>
                <w:bCs/>
              </w:rPr>
              <w:t>Navigation Tips</w:t>
            </w:r>
          </w:p>
          <w:p w14:paraId="13AC2AA5" w14:textId="77777777" w:rsidR="00B9710C" w:rsidRDefault="00143281" w:rsidP="00B9710C">
            <w:pPr>
              <w:pStyle w:val="ListParagraph"/>
              <w:numPr>
                <w:ilvl w:val="0"/>
                <w:numId w:val="3"/>
              </w:numPr>
              <w:rPr>
                <w:rFonts w:ascii="Bierstadt" w:hAnsi="Bierstadt"/>
              </w:rPr>
            </w:pPr>
            <w:r w:rsidRPr="004B379A">
              <w:rPr>
                <w:rFonts w:ascii="Bierstadt" w:hAnsi="Bierstadt"/>
              </w:rPr>
              <w:t>Navigate through the slides using the next or previous buttons (bottom right), clicking or tapping on the slide, or using the navigation menu (left)</w:t>
            </w:r>
          </w:p>
          <w:p w14:paraId="08DC6626" w14:textId="22C5A734" w:rsidR="00185341" w:rsidRPr="00B9710C" w:rsidRDefault="00143281" w:rsidP="00B9710C">
            <w:pPr>
              <w:pStyle w:val="ListParagraph"/>
              <w:numPr>
                <w:ilvl w:val="0"/>
                <w:numId w:val="3"/>
              </w:numPr>
              <w:rPr>
                <w:rFonts w:ascii="Bierstadt" w:hAnsi="Bierstadt"/>
              </w:rPr>
            </w:pPr>
            <w:r w:rsidRPr="00B9710C">
              <w:rPr>
                <w:rFonts w:ascii="Bierstadt" w:hAnsi="Bierstadt"/>
              </w:rPr>
              <w:t>Look for slide specific instructions in the presenter notes below</w:t>
            </w:r>
          </w:p>
        </w:tc>
      </w:tr>
      <w:tr w:rsidR="00DD5D45" w:rsidRPr="004B379A" w14:paraId="4E97A55F" w14:textId="77777777" w:rsidTr="00A5567B">
        <w:tc>
          <w:tcPr>
            <w:tcW w:w="2425" w:type="dxa"/>
          </w:tcPr>
          <w:p w14:paraId="56986815" w14:textId="77777777" w:rsidR="00185341" w:rsidRPr="004B379A" w:rsidRDefault="005F116B" w:rsidP="00185341">
            <w:pPr>
              <w:rPr>
                <w:rFonts w:ascii="Bierstadt" w:hAnsi="Bierstadt"/>
              </w:rPr>
            </w:pPr>
            <w:r w:rsidRPr="004B379A">
              <w:rPr>
                <w:rFonts w:ascii="Bierstadt" w:hAnsi="Bierstadt"/>
              </w:rPr>
              <w:t>Slide 2</w:t>
            </w:r>
            <w:r w:rsidR="00787C16" w:rsidRPr="004B379A">
              <w:rPr>
                <w:rFonts w:ascii="Bierstadt" w:hAnsi="Bierstadt"/>
              </w:rPr>
              <w:t xml:space="preserve"> – Welcome to JA!</w:t>
            </w:r>
          </w:p>
          <w:p w14:paraId="70DC714F" w14:textId="32FCA637" w:rsidR="005512A5" w:rsidRPr="004B379A" w:rsidRDefault="003366C9" w:rsidP="00185341">
            <w:pPr>
              <w:rPr>
                <w:rFonts w:ascii="Bierstadt" w:hAnsi="Bierstadt"/>
              </w:rPr>
            </w:pPr>
            <w:r w:rsidRPr="003366C9">
              <w:rPr>
                <w:rFonts w:ascii="Bierstadt" w:hAnsi="Bierstadt"/>
                <w:noProof/>
              </w:rPr>
              <w:drawing>
                <wp:inline distT="0" distB="0" distL="0" distR="0" wp14:anchorId="2181508B" wp14:editId="03C3E039">
                  <wp:extent cx="1395895" cy="786384"/>
                  <wp:effectExtent l="0" t="0" r="0" b="0"/>
                  <wp:docPr id="67745144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77451443" name=""/>
                          <pic:cNvPicPr/>
                        </pic:nvPicPr>
                        <pic:blipFill>
                          <a:blip r:embed="rId19"/>
                          <a:stretch>
                            <a:fillRect/>
                          </a:stretch>
                        </pic:blipFill>
                        <pic:spPr>
                          <a:xfrm>
                            <a:off x="0" y="0"/>
                            <a:ext cx="1395895" cy="786384"/>
                          </a:xfrm>
                          <a:prstGeom prst="rect">
                            <a:avLst/>
                          </a:prstGeom>
                        </pic:spPr>
                      </pic:pic>
                    </a:graphicData>
                  </a:graphic>
                </wp:inline>
              </w:drawing>
            </w:r>
          </w:p>
        </w:tc>
        <w:tc>
          <w:tcPr>
            <w:tcW w:w="6925" w:type="dxa"/>
          </w:tcPr>
          <w:p w14:paraId="2F38CA3D" w14:textId="3A5DD3FD" w:rsidR="00765A17" w:rsidRPr="004B379A" w:rsidRDefault="00765A17" w:rsidP="00765A17">
            <w:pPr>
              <w:pStyle w:val="NormalWeb"/>
              <w:spacing w:before="0" w:beforeAutospacing="0" w:after="0" w:afterAutospacing="0"/>
              <w:rPr>
                <w:rFonts w:ascii="Bierstadt" w:eastAsia="+mn-ea" w:hAnsi="Bierstadt" w:cs="+mn-cs"/>
                <w:b/>
                <w:bCs/>
                <w:i/>
                <w:iCs/>
                <w:color w:val="000000"/>
                <w:kern w:val="24"/>
              </w:rPr>
            </w:pPr>
            <w:r w:rsidRPr="004B379A">
              <w:rPr>
                <w:rFonts w:ascii="Bierstadt" w:eastAsia="+mn-ea" w:hAnsi="Bierstadt" w:cs="+mn-cs"/>
                <w:b/>
                <w:bCs/>
                <w:i/>
                <w:iCs/>
                <w:color w:val="000000"/>
                <w:kern w:val="24"/>
              </w:rPr>
              <w:t xml:space="preserve">Suggested time: 3 minutes </w:t>
            </w:r>
          </w:p>
          <w:p w14:paraId="30B34A45" w14:textId="77777777" w:rsidR="00765A17" w:rsidRPr="004B379A" w:rsidRDefault="00765A17" w:rsidP="00765A17">
            <w:pPr>
              <w:pStyle w:val="NormalWeb"/>
              <w:spacing w:before="0" w:beforeAutospacing="0" w:after="0" w:afterAutospacing="0"/>
              <w:rPr>
                <w:rFonts w:ascii="Bierstadt" w:hAnsi="Bierstadt"/>
              </w:rPr>
            </w:pPr>
            <w:r w:rsidRPr="004B379A">
              <w:rPr>
                <w:rFonts w:ascii="Bierstadt" w:eastAsia="+mn-ea" w:hAnsi="Bierstadt" w:cs="+mn-cs"/>
                <w:color w:val="000000"/>
                <w:kern w:val="24"/>
              </w:rPr>
              <w:t>Ask: Has anyone heard of Junior Achievement before?</w:t>
            </w:r>
          </w:p>
          <w:p w14:paraId="6935172D" w14:textId="77777777" w:rsidR="00765A17" w:rsidRPr="004B379A" w:rsidRDefault="00765A17" w:rsidP="00765A17">
            <w:pPr>
              <w:pStyle w:val="NormalWeb"/>
              <w:spacing w:before="0" w:beforeAutospacing="0" w:after="0" w:afterAutospacing="0"/>
              <w:rPr>
                <w:rFonts w:ascii="Bierstadt" w:hAnsi="Bierstadt"/>
              </w:rPr>
            </w:pPr>
            <w:r w:rsidRPr="004B379A">
              <w:rPr>
                <w:rFonts w:ascii="Bierstadt" w:eastAsia="+mn-ea" w:hAnsi="Bierstadt" w:cs="+mn-cs"/>
                <w:color w:val="000000"/>
                <w:kern w:val="24"/>
              </w:rPr>
              <w:t xml:space="preserve">Play the video for students to introduce them to JA! </w:t>
            </w:r>
          </w:p>
          <w:p w14:paraId="57C85D1D" w14:textId="77777777" w:rsidR="00185341" w:rsidRDefault="00185341" w:rsidP="00185341">
            <w:pPr>
              <w:rPr>
                <w:rFonts w:ascii="Bierstadt" w:hAnsi="Bierstadt"/>
              </w:rPr>
            </w:pPr>
          </w:p>
          <w:p w14:paraId="39C3436B" w14:textId="77777777" w:rsidR="00BE74A7" w:rsidRDefault="00BE74A7" w:rsidP="00185341">
            <w:pPr>
              <w:rPr>
                <w:rFonts w:ascii="Bierstadt" w:hAnsi="Bierstadt"/>
              </w:rPr>
            </w:pPr>
          </w:p>
          <w:p w14:paraId="3D4974AE" w14:textId="77777777" w:rsidR="00BE74A7" w:rsidRDefault="00BE74A7" w:rsidP="00185341">
            <w:pPr>
              <w:rPr>
                <w:rFonts w:ascii="Bierstadt" w:hAnsi="Bierstadt"/>
              </w:rPr>
            </w:pPr>
          </w:p>
          <w:p w14:paraId="53F3E4A6" w14:textId="77777777" w:rsidR="00BE74A7" w:rsidRPr="004B379A" w:rsidRDefault="00BE74A7" w:rsidP="00185341">
            <w:pPr>
              <w:rPr>
                <w:rFonts w:ascii="Bierstadt" w:hAnsi="Bierstadt"/>
              </w:rPr>
            </w:pPr>
          </w:p>
        </w:tc>
      </w:tr>
      <w:tr w:rsidR="00320FCB" w:rsidRPr="004B379A" w14:paraId="2918092F" w14:textId="77777777" w:rsidTr="00BE74A7">
        <w:trPr>
          <w:trHeight w:val="4059"/>
        </w:trPr>
        <w:tc>
          <w:tcPr>
            <w:tcW w:w="2425" w:type="dxa"/>
          </w:tcPr>
          <w:p w14:paraId="3DD0E09E" w14:textId="6ED58D8A" w:rsidR="00320FCB" w:rsidRPr="004B379A" w:rsidRDefault="00320FCB" w:rsidP="00185341">
            <w:pPr>
              <w:rPr>
                <w:rFonts w:ascii="Bierstadt" w:hAnsi="Bierstadt"/>
              </w:rPr>
            </w:pPr>
            <w:r w:rsidRPr="004B379A">
              <w:rPr>
                <w:rFonts w:ascii="Bierstadt" w:hAnsi="Bierstadt"/>
              </w:rPr>
              <w:t xml:space="preserve">Slide 3 – </w:t>
            </w:r>
            <w:r w:rsidR="003366C9">
              <w:rPr>
                <w:rFonts w:ascii="Bierstadt" w:hAnsi="Bierstadt"/>
              </w:rPr>
              <w:t>Personal Finance</w:t>
            </w:r>
            <w:r w:rsidR="00162018" w:rsidRPr="004B379A">
              <w:rPr>
                <w:rFonts w:ascii="Bierstadt" w:hAnsi="Bierstadt"/>
              </w:rPr>
              <w:t xml:space="preserve"> </w:t>
            </w:r>
            <w:r w:rsidRPr="004B379A">
              <w:rPr>
                <w:rFonts w:ascii="Bierstadt" w:hAnsi="Bierstadt"/>
              </w:rPr>
              <w:t>Program</w:t>
            </w:r>
          </w:p>
          <w:p w14:paraId="158469F7" w14:textId="5F8DFC15" w:rsidR="00334241" w:rsidRDefault="002A130C" w:rsidP="19C9F9B7">
            <w:pPr>
              <w:rPr>
                <w:rFonts w:ascii="Bierstadt" w:hAnsi="Bierstadt"/>
              </w:rPr>
            </w:pPr>
            <w:r w:rsidRPr="002A130C">
              <w:rPr>
                <w:rFonts w:ascii="Bierstadt" w:hAnsi="Bierstadt"/>
                <w:noProof/>
              </w:rPr>
              <w:drawing>
                <wp:inline distT="0" distB="0" distL="0" distR="0" wp14:anchorId="1CF29808" wp14:editId="39039EBE">
                  <wp:extent cx="1400676" cy="786384"/>
                  <wp:effectExtent l="0" t="0" r="9525" b="0"/>
                  <wp:docPr id="212557149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25571492" name=""/>
                          <pic:cNvPicPr/>
                        </pic:nvPicPr>
                        <pic:blipFill>
                          <a:blip r:embed="rId20"/>
                          <a:stretch>
                            <a:fillRect/>
                          </a:stretch>
                        </pic:blipFill>
                        <pic:spPr>
                          <a:xfrm>
                            <a:off x="0" y="0"/>
                            <a:ext cx="1400676" cy="786384"/>
                          </a:xfrm>
                          <a:prstGeom prst="rect">
                            <a:avLst/>
                          </a:prstGeom>
                        </pic:spPr>
                      </pic:pic>
                    </a:graphicData>
                  </a:graphic>
                </wp:inline>
              </w:drawing>
            </w:r>
          </w:p>
          <w:p w14:paraId="3738E7F3" w14:textId="77777777" w:rsidR="001819A3" w:rsidRDefault="001819A3" w:rsidP="19C9F9B7">
            <w:pPr>
              <w:rPr>
                <w:rFonts w:ascii="Bierstadt" w:hAnsi="Bierstadt"/>
              </w:rPr>
            </w:pPr>
          </w:p>
          <w:p w14:paraId="01F6941B" w14:textId="77777777" w:rsidR="00320FCB" w:rsidRPr="004B379A" w:rsidRDefault="00320FCB" w:rsidP="00185341">
            <w:pPr>
              <w:rPr>
                <w:rFonts w:ascii="Bierstadt" w:hAnsi="Bierstadt"/>
              </w:rPr>
            </w:pPr>
            <w:r w:rsidRPr="004B379A">
              <w:rPr>
                <w:rFonts w:ascii="Bierstadt" w:hAnsi="Bierstadt"/>
              </w:rPr>
              <w:t>Slide 4 – Symbol Legend</w:t>
            </w:r>
          </w:p>
          <w:p w14:paraId="2AB00B06" w14:textId="7C1B2182" w:rsidR="00A84D21" w:rsidRPr="004B379A" w:rsidRDefault="00EF2F4E" w:rsidP="00185341">
            <w:pPr>
              <w:rPr>
                <w:rFonts w:ascii="Bierstadt" w:hAnsi="Bierstadt"/>
              </w:rPr>
            </w:pPr>
            <w:r w:rsidRPr="00EF2F4E">
              <w:rPr>
                <w:rFonts w:ascii="Bierstadt" w:hAnsi="Bierstadt"/>
                <w:noProof/>
              </w:rPr>
              <w:drawing>
                <wp:inline distT="0" distB="0" distL="0" distR="0" wp14:anchorId="37E183BE" wp14:editId="7B138BA0">
                  <wp:extent cx="1395366" cy="786384"/>
                  <wp:effectExtent l="0" t="0" r="0" b="0"/>
                  <wp:docPr id="92568611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25686113" name=""/>
                          <pic:cNvPicPr/>
                        </pic:nvPicPr>
                        <pic:blipFill>
                          <a:blip r:embed="rId21"/>
                          <a:stretch>
                            <a:fillRect/>
                          </a:stretch>
                        </pic:blipFill>
                        <pic:spPr>
                          <a:xfrm>
                            <a:off x="0" y="0"/>
                            <a:ext cx="1395366" cy="786384"/>
                          </a:xfrm>
                          <a:prstGeom prst="rect">
                            <a:avLst/>
                          </a:prstGeom>
                        </pic:spPr>
                      </pic:pic>
                    </a:graphicData>
                  </a:graphic>
                </wp:inline>
              </w:drawing>
            </w:r>
          </w:p>
        </w:tc>
        <w:tc>
          <w:tcPr>
            <w:tcW w:w="6925" w:type="dxa"/>
          </w:tcPr>
          <w:p w14:paraId="61533263" w14:textId="170D8180" w:rsidR="00597B93" w:rsidRPr="004C6216" w:rsidRDefault="00320FCB" w:rsidP="00765A17">
            <w:pPr>
              <w:rPr>
                <w:rFonts w:ascii="Bierstadt" w:hAnsi="Bierstadt"/>
                <w:b/>
                <w:bCs/>
                <w:i/>
                <w:iCs/>
              </w:rPr>
            </w:pPr>
            <w:r w:rsidRPr="004B379A">
              <w:rPr>
                <w:rFonts w:ascii="Bierstadt" w:hAnsi="Bierstadt"/>
                <w:b/>
                <w:bCs/>
                <w:i/>
                <w:iCs/>
              </w:rPr>
              <w:t>Suggested time: 3-5 minutes</w:t>
            </w:r>
          </w:p>
          <w:p w14:paraId="4569B608" w14:textId="059C897D" w:rsidR="00320FCB" w:rsidRPr="004B379A" w:rsidRDefault="00320FCB" w:rsidP="00765A17">
            <w:pPr>
              <w:rPr>
                <w:rFonts w:ascii="Bierstadt" w:hAnsi="Bierstadt"/>
              </w:rPr>
            </w:pPr>
            <w:r w:rsidRPr="004B379A">
              <w:rPr>
                <w:rFonts w:ascii="Bierstadt" w:hAnsi="Bierstadt"/>
              </w:rPr>
              <w:t xml:space="preserve">Introduce the program and yourself! </w:t>
            </w:r>
          </w:p>
          <w:p w14:paraId="3F3BB02C" w14:textId="77777777" w:rsidR="009C6572" w:rsidRDefault="009C6572" w:rsidP="00765A17">
            <w:pPr>
              <w:rPr>
                <w:rFonts w:ascii="Bierstadt" w:hAnsi="Bierstadt"/>
              </w:rPr>
            </w:pPr>
          </w:p>
          <w:p w14:paraId="3F8D5049" w14:textId="685A75D1" w:rsidR="00320FCB" w:rsidRPr="004B379A" w:rsidRDefault="00320FCB" w:rsidP="00765A17">
            <w:pPr>
              <w:rPr>
                <w:rFonts w:ascii="Bierstadt" w:hAnsi="Bierstadt"/>
              </w:rPr>
            </w:pPr>
            <w:r w:rsidRPr="004B379A">
              <w:rPr>
                <w:rFonts w:ascii="Bierstadt" w:hAnsi="Bierstadt"/>
              </w:rPr>
              <w:t xml:space="preserve">Tell the students a little about </w:t>
            </w:r>
            <w:r w:rsidR="00B9710C" w:rsidRPr="004B379A">
              <w:rPr>
                <w:rFonts w:ascii="Bierstadt" w:hAnsi="Bierstadt"/>
              </w:rPr>
              <w:t>you,</w:t>
            </w:r>
            <w:r w:rsidRPr="004B379A">
              <w:rPr>
                <w:rFonts w:ascii="Bierstadt" w:hAnsi="Bierstadt"/>
              </w:rPr>
              <w:t xml:space="preserve"> your education, and your career path until this point. Explain why you chose to volunteer in their classroom today.</w:t>
            </w:r>
          </w:p>
          <w:p w14:paraId="689F5EFE" w14:textId="77777777" w:rsidR="00320FCB" w:rsidRPr="004B379A" w:rsidRDefault="00320FCB" w:rsidP="00765A17">
            <w:pPr>
              <w:rPr>
                <w:rFonts w:ascii="Bierstadt" w:hAnsi="Bierstadt"/>
              </w:rPr>
            </w:pPr>
          </w:p>
          <w:p w14:paraId="06541CD6" w14:textId="77777777" w:rsidR="004C6216" w:rsidRDefault="004C6216" w:rsidP="00765A17">
            <w:pPr>
              <w:rPr>
                <w:rFonts w:ascii="Bierstadt" w:hAnsi="Bierstadt"/>
              </w:rPr>
            </w:pPr>
          </w:p>
          <w:p w14:paraId="3DB6B0A3" w14:textId="77777777" w:rsidR="001819A3" w:rsidRPr="004B379A" w:rsidRDefault="001819A3" w:rsidP="00765A17">
            <w:pPr>
              <w:rPr>
                <w:rFonts w:ascii="Bierstadt" w:hAnsi="Bierstadt"/>
              </w:rPr>
            </w:pPr>
          </w:p>
          <w:p w14:paraId="3EA3B308" w14:textId="2461EDCF" w:rsidR="00B33CF8" w:rsidRPr="004B379A" w:rsidRDefault="00320FCB" w:rsidP="00185341">
            <w:pPr>
              <w:rPr>
                <w:rFonts w:ascii="Bierstadt" w:hAnsi="Bierstadt"/>
              </w:rPr>
            </w:pPr>
            <w:r w:rsidRPr="004B379A">
              <w:rPr>
                <w:rFonts w:ascii="Bierstadt" w:hAnsi="Bierstadt"/>
              </w:rPr>
              <w:t>The symbols will help guide the learning experience. Explain to students that they will see these symbols throughout the program.</w:t>
            </w:r>
          </w:p>
        </w:tc>
      </w:tr>
      <w:tr w:rsidR="00DD5D45" w:rsidRPr="004B379A" w14:paraId="6B055031" w14:textId="77777777" w:rsidTr="00DE343A">
        <w:trPr>
          <w:trHeight w:val="1646"/>
        </w:trPr>
        <w:tc>
          <w:tcPr>
            <w:tcW w:w="2425" w:type="dxa"/>
          </w:tcPr>
          <w:p w14:paraId="49F06BD3" w14:textId="77777777" w:rsidR="00185341" w:rsidRPr="004B379A" w:rsidRDefault="005F116B" w:rsidP="00185341">
            <w:pPr>
              <w:rPr>
                <w:rFonts w:ascii="Bierstadt" w:hAnsi="Bierstadt"/>
              </w:rPr>
            </w:pPr>
            <w:r w:rsidRPr="004B379A">
              <w:rPr>
                <w:rFonts w:ascii="Bierstadt" w:hAnsi="Bierstadt"/>
              </w:rPr>
              <w:t xml:space="preserve">Slide 5 </w:t>
            </w:r>
            <w:r w:rsidR="009F40D8" w:rsidRPr="004B379A">
              <w:rPr>
                <w:rFonts w:ascii="Bierstadt" w:hAnsi="Bierstadt"/>
              </w:rPr>
              <w:t xml:space="preserve">– Main Menu </w:t>
            </w:r>
          </w:p>
          <w:p w14:paraId="75B7A79A" w14:textId="5277DDF7" w:rsidR="008B3CDD" w:rsidRPr="004B379A" w:rsidRDefault="00E216DC" w:rsidP="00185341">
            <w:pPr>
              <w:rPr>
                <w:rFonts w:ascii="Bierstadt" w:hAnsi="Bierstadt"/>
              </w:rPr>
            </w:pPr>
            <w:r w:rsidRPr="00E216DC">
              <w:rPr>
                <w:rFonts w:ascii="Bierstadt" w:hAnsi="Bierstadt"/>
                <w:noProof/>
              </w:rPr>
              <w:drawing>
                <wp:inline distT="0" distB="0" distL="0" distR="0" wp14:anchorId="5B8B2824" wp14:editId="3D9FA0B6">
                  <wp:extent cx="1398813" cy="786384"/>
                  <wp:effectExtent l="0" t="0" r="0" b="0"/>
                  <wp:docPr id="211937420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19374202" name=""/>
                          <pic:cNvPicPr/>
                        </pic:nvPicPr>
                        <pic:blipFill>
                          <a:blip r:embed="rId22"/>
                          <a:stretch>
                            <a:fillRect/>
                          </a:stretch>
                        </pic:blipFill>
                        <pic:spPr>
                          <a:xfrm>
                            <a:off x="0" y="0"/>
                            <a:ext cx="1398813" cy="786384"/>
                          </a:xfrm>
                          <a:prstGeom prst="rect">
                            <a:avLst/>
                          </a:prstGeom>
                        </pic:spPr>
                      </pic:pic>
                    </a:graphicData>
                  </a:graphic>
                </wp:inline>
              </w:drawing>
            </w:r>
          </w:p>
        </w:tc>
        <w:tc>
          <w:tcPr>
            <w:tcW w:w="6925" w:type="dxa"/>
          </w:tcPr>
          <w:p w14:paraId="4185499E" w14:textId="1451C63F" w:rsidR="00185341" w:rsidRPr="004B379A" w:rsidRDefault="0036373B" w:rsidP="004C6216">
            <w:pPr>
              <w:pStyle w:val="NormalWeb"/>
              <w:spacing w:before="0" w:beforeAutospacing="0" w:after="0" w:afterAutospacing="0"/>
              <w:rPr>
                <w:rFonts w:ascii="Bierstadt" w:hAnsi="Bierstadt"/>
              </w:rPr>
            </w:pPr>
            <w:r w:rsidRPr="004B379A">
              <w:rPr>
                <w:rFonts w:ascii="Bierstadt" w:eastAsia="Calibri" w:hAnsi="Bierstadt" w:cs="Calibri"/>
                <w:b/>
                <w:bCs/>
                <w:color w:val="000000"/>
                <w:kern w:val="24"/>
              </w:rPr>
              <w:t xml:space="preserve">*Select the button to navigate to the lesson. </w:t>
            </w:r>
          </w:p>
          <w:p w14:paraId="6C68C90A" w14:textId="77777777" w:rsidR="00103BA3" w:rsidRDefault="00103BA3" w:rsidP="00185341">
            <w:pPr>
              <w:rPr>
                <w:rFonts w:ascii="Bierstadt" w:hAnsi="Bierstadt"/>
              </w:rPr>
            </w:pPr>
          </w:p>
          <w:p w14:paraId="21A5A706" w14:textId="5EC2A60A" w:rsidR="00A0687E" w:rsidRPr="004B379A" w:rsidRDefault="00103BA3" w:rsidP="00185341">
            <w:pPr>
              <w:rPr>
                <w:rFonts w:ascii="Bierstadt" w:hAnsi="Bierstadt"/>
              </w:rPr>
            </w:pPr>
            <w:r w:rsidRPr="00CF421B">
              <w:rPr>
                <w:rFonts w:ascii="Bierstadt" w:hAnsi="Bierstadt"/>
              </w:rPr>
              <w:t xml:space="preserve">After you have completed a lesson, you </w:t>
            </w:r>
            <w:r>
              <w:rPr>
                <w:rFonts w:ascii="Bierstadt" w:hAnsi="Bierstadt"/>
              </w:rPr>
              <w:t xml:space="preserve">can select the </w:t>
            </w:r>
            <w:r w:rsidRPr="006755D4">
              <w:rPr>
                <w:rFonts w:ascii="Bierstadt" w:hAnsi="Bierstadt"/>
                <w:i/>
                <w:iCs/>
              </w:rPr>
              <w:t>Return to Main Menu</w:t>
            </w:r>
            <w:r>
              <w:rPr>
                <w:rFonts w:ascii="Bierstadt" w:hAnsi="Bierstadt"/>
              </w:rPr>
              <w:t xml:space="preserve"> button from the Lesson Activity Menu to return to this slide.</w:t>
            </w:r>
          </w:p>
        </w:tc>
      </w:tr>
    </w:tbl>
    <w:p w14:paraId="2EF4BC7A" w14:textId="77777777" w:rsidR="00DE343A" w:rsidRDefault="00DE343A" w:rsidP="00185341">
      <w:pPr>
        <w:rPr>
          <w:rFonts w:ascii="Bierstadt" w:hAnsi="Bierstadt"/>
          <w:b/>
          <w:bCs/>
        </w:rPr>
        <w:sectPr w:rsidR="00DE343A" w:rsidSect="00734122">
          <w:headerReference w:type="first" r:id="rId23"/>
          <w:pgSz w:w="12240" w:h="15840"/>
          <w:pgMar w:top="1440" w:right="1440" w:bottom="1440" w:left="1440" w:header="720" w:footer="720" w:gutter="0"/>
          <w:cols w:space="720"/>
          <w:titlePg/>
          <w:docGrid w:linePitch="360"/>
        </w:sectPr>
      </w:pPr>
    </w:p>
    <w:p w14:paraId="17BA5E5F" w14:textId="594C624A" w:rsidR="00AE7C80" w:rsidRPr="004B379A" w:rsidRDefault="00DE343A" w:rsidP="00185341">
      <w:pPr>
        <w:rPr>
          <w:rFonts w:ascii="Bierstadt" w:hAnsi="Bierstadt"/>
          <w:b/>
          <w:bCs/>
        </w:rPr>
      </w:pPr>
      <w:r>
        <w:rPr>
          <w:rFonts w:ascii="Bierstadt" w:hAnsi="Bierstadt"/>
          <w:b/>
          <w:bCs/>
        </w:rPr>
        <w:lastRenderedPageBreak/>
        <w:t>L</w:t>
      </w:r>
      <w:r w:rsidR="00AE7C80" w:rsidRPr="004B379A">
        <w:rPr>
          <w:rFonts w:ascii="Bierstadt" w:hAnsi="Bierstadt"/>
          <w:b/>
          <w:bCs/>
        </w:rPr>
        <w:t xml:space="preserve">esson 1: </w:t>
      </w:r>
      <w:r w:rsidR="00EF2F4E">
        <w:rPr>
          <w:rFonts w:ascii="Bierstadt" w:hAnsi="Bierstadt"/>
          <w:b/>
          <w:bCs/>
        </w:rPr>
        <w:t>Plan to Earn</w:t>
      </w:r>
    </w:p>
    <w:tbl>
      <w:tblPr>
        <w:tblStyle w:val="TableGrid"/>
        <w:tblW w:w="9535" w:type="dxa"/>
        <w:tblLayout w:type="fixed"/>
        <w:tblLook w:val="04A0" w:firstRow="1" w:lastRow="0" w:firstColumn="1" w:lastColumn="0" w:noHBand="0" w:noVBand="1"/>
      </w:tblPr>
      <w:tblGrid>
        <w:gridCol w:w="2425"/>
        <w:gridCol w:w="7110"/>
      </w:tblGrid>
      <w:tr w:rsidR="00B83E39" w:rsidRPr="004B379A" w14:paraId="2BF9FA3B" w14:textId="77777777" w:rsidTr="00BE74A7">
        <w:trPr>
          <w:trHeight w:val="1911"/>
        </w:trPr>
        <w:tc>
          <w:tcPr>
            <w:tcW w:w="2425" w:type="dxa"/>
          </w:tcPr>
          <w:p w14:paraId="394D9728" w14:textId="36B29315" w:rsidR="00B83E39" w:rsidRPr="004B379A" w:rsidRDefault="00B83E39">
            <w:pPr>
              <w:rPr>
                <w:rFonts w:ascii="Bierstadt" w:hAnsi="Bierstadt"/>
              </w:rPr>
            </w:pPr>
            <w:r>
              <w:rPr>
                <w:rFonts w:ascii="Bierstadt" w:hAnsi="Bierstadt"/>
              </w:rPr>
              <w:t>Pr</w:t>
            </w:r>
            <w:r w:rsidR="008B3A02">
              <w:rPr>
                <w:rFonts w:ascii="Bierstadt" w:hAnsi="Bierstadt"/>
              </w:rPr>
              <w:t>ogram</w:t>
            </w:r>
            <w:r>
              <w:rPr>
                <w:rFonts w:ascii="Bierstadt" w:hAnsi="Bierstadt"/>
              </w:rPr>
              <w:t xml:space="preserve"> Kit Materials</w:t>
            </w:r>
          </w:p>
        </w:tc>
        <w:tc>
          <w:tcPr>
            <w:tcW w:w="7110" w:type="dxa"/>
          </w:tcPr>
          <w:p w14:paraId="0F73FD13" w14:textId="77777777" w:rsidR="00F85ED7" w:rsidRDefault="00FB2D4F">
            <w:pPr>
              <w:rPr>
                <w:rFonts w:ascii="Bierstadt" w:hAnsi="Bierstadt"/>
              </w:rPr>
            </w:pPr>
            <w:r>
              <w:rPr>
                <w:rFonts w:ascii="Bierstadt" w:hAnsi="Bierstadt"/>
              </w:rPr>
              <w:t>Job Cards</w:t>
            </w:r>
          </w:p>
          <w:p w14:paraId="70ACB072" w14:textId="71601E36" w:rsidR="00FB2D4F" w:rsidRPr="004B379A" w:rsidRDefault="00FB2D4F">
            <w:pPr>
              <w:rPr>
                <w:rFonts w:ascii="Bierstadt" w:hAnsi="Bierstadt"/>
              </w:rPr>
            </w:pPr>
            <w:r>
              <w:rPr>
                <w:rFonts w:ascii="Bierstadt" w:hAnsi="Bierstadt"/>
              </w:rPr>
              <w:t xml:space="preserve"> </w:t>
            </w:r>
            <w:r w:rsidR="00F85ED7" w:rsidRPr="00FB2D4F">
              <w:rPr>
                <w:rFonts w:ascii="Bierstadt" w:hAnsi="Bierstadt"/>
                <w:noProof/>
              </w:rPr>
              <w:drawing>
                <wp:inline distT="0" distB="0" distL="0" distR="0" wp14:anchorId="1FFA96AD" wp14:editId="274679B7">
                  <wp:extent cx="1644650" cy="903437"/>
                  <wp:effectExtent l="19050" t="19050" r="12700" b="11430"/>
                  <wp:docPr id="184302155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43021552" name=""/>
                          <pic:cNvPicPr/>
                        </pic:nvPicPr>
                        <pic:blipFill>
                          <a:blip r:embed="rId24"/>
                          <a:stretch>
                            <a:fillRect/>
                          </a:stretch>
                        </pic:blipFill>
                        <pic:spPr>
                          <a:xfrm>
                            <a:off x="0" y="0"/>
                            <a:ext cx="1649733" cy="906229"/>
                          </a:xfrm>
                          <a:prstGeom prst="rect">
                            <a:avLst/>
                          </a:prstGeom>
                          <a:ln>
                            <a:solidFill>
                              <a:schemeClr val="accent1"/>
                            </a:solidFill>
                          </a:ln>
                        </pic:spPr>
                      </pic:pic>
                    </a:graphicData>
                  </a:graphic>
                </wp:inline>
              </w:drawing>
            </w:r>
          </w:p>
        </w:tc>
      </w:tr>
      <w:tr w:rsidR="00715EE9" w:rsidRPr="004B379A" w14:paraId="08B0AB29" w14:textId="77777777" w:rsidTr="00715EE9">
        <w:tc>
          <w:tcPr>
            <w:tcW w:w="2425" w:type="dxa"/>
          </w:tcPr>
          <w:p w14:paraId="5F2F58FB" w14:textId="77777777" w:rsidR="00715EE9" w:rsidRPr="004B379A" w:rsidRDefault="00715EE9">
            <w:pPr>
              <w:rPr>
                <w:rFonts w:ascii="Bierstadt" w:hAnsi="Bierstadt"/>
              </w:rPr>
            </w:pPr>
            <w:r w:rsidRPr="004B379A">
              <w:rPr>
                <w:rFonts w:ascii="Bierstadt" w:hAnsi="Bierstadt"/>
              </w:rPr>
              <w:t>Slide 6</w:t>
            </w:r>
            <w:r w:rsidR="00BD542C" w:rsidRPr="004B379A">
              <w:rPr>
                <w:rFonts w:ascii="Bierstadt" w:hAnsi="Bierstadt"/>
              </w:rPr>
              <w:t xml:space="preserve"> – </w:t>
            </w:r>
            <w:r w:rsidR="002D125F" w:rsidRPr="004B379A">
              <w:rPr>
                <w:rFonts w:ascii="Bierstadt" w:hAnsi="Bierstadt"/>
              </w:rPr>
              <w:t>Lesson 1</w:t>
            </w:r>
            <w:r w:rsidR="00BD542C" w:rsidRPr="004B379A">
              <w:rPr>
                <w:rFonts w:ascii="Bierstadt" w:hAnsi="Bierstadt"/>
              </w:rPr>
              <w:t xml:space="preserve"> </w:t>
            </w:r>
            <w:r w:rsidRPr="004B379A">
              <w:rPr>
                <w:rFonts w:ascii="Bierstadt" w:hAnsi="Bierstadt"/>
              </w:rPr>
              <w:t xml:space="preserve"> </w:t>
            </w:r>
          </w:p>
          <w:p w14:paraId="563884FC" w14:textId="2CFB36DB" w:rsidR="008D0CC1" w:rsidRPr="004B379A" w:rsidRDefault="00EF2F4E">
            <w:pPr>
              <w:rPr>
                <w:rFonts w:ascii="Bierstadt" w:hAnsi="Bierstadt"/>
              </w:rPr>
            </w:pPr>
            <w:r w:rsidRPr="00EF2F4E">
              <w:rPr>
                <w:rFonts w:ascii="Bierstadt" w:hAnsi="Bierstadt"/>
                <w:noProof/>
              </w:rPr>
              <w:drawing>
                <wp:inline distT="0" distB="0" distL="0" distR="0" wp14:anchorId="3C7434A5" wp14:editId="5114638D">
                  <wp:extent cx="1402715" cy="792480"/>
                  <wp:effectExtent l="0" t="0" r="6985" b="7620"/>
                  <wp:docPr id="58929797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89297972" name=""/>
                          <pic:cNvPicPr/>
                        </pic:nvPicPr>
                        <pic:blipFill>
                          <a:blip r:embed="rId25"/>
                          <a:stretch>
                            <a:fillRect/>
                          </a:stretch>
                        </pic:blipFill>
                        <pic:spPr>
                          <a:xfrm>
                            <a:off x="0" y="0"/>
                            <a:ext cx="1402715" cy="792480"/>
                          </a:xfrm>
                          <a:prstGeom prst="rect">
                            <a:avLst/>
                          </a:prstGeom>
                        </pic:spPr>
                      </pic:pic>
                    </a:graphicData>
                  </a:graphic>
                </wp:inline>
              </w:drawing>
            </w:r>
          </w:p>
        </w:tc>
        <w:tc>
          <w:tcPr>
            <w:tcW w:w="7110" w:type="dxa"/>
          </w:tcPr>
          <w:p w14:paraId="23B20F33" w14:textId="77777777" w:rsidR="00715EE9" w:rsidRDefault="00A26CC6">
            <w:pPr>
              <w:rPr>
                <w:rFonts w:ascii="Bierstadt" w:hAnsi="Bierstadt"/>
              </w:rPr>
            </w:pPr>
            <w:r w:rsidRPr="004B379A">
              <w:rPr>
                <w:rFonts w:ascii="Bierstadt" w:hAnsi="Bierstadt"/>
              </w:rPr>
              <w:t>L</w:t>
            </w:r>
            <w:r w:rsidR="002E18FF" w:rsidRPr="004B379A">
              <w:rPr>
                <w:rFonts w:ascii="Bierstadt" w:hAnsi="Bierstadt"/>
              </w:rPr>
              <w:t xml:space="preserve">esson 1: </w:t>
            </w:r>
            <w:r w:rsidR="00EF2F4E">
              <w:rPr>
                <w:rFonts w:ascii="Bierstadt" w:hAnsi="Bierstadt"/>
              </w:rPr>
              <w:t>Plan to Earn</w:t>
            </w:r>
            <w:r w:rsidR="002E18FF" w:rsidRPr="004B379A">
              <w:rPr>
                <w:rFonts w:ascii="Bierstadt" w:hAnsi="Bierstadt"/>
              </w:rPr>
              <w:t xml:space="preserve"> </w:t>
            </w:r>
          </w:p>
          <w:p w14:paraId="28276013" w14:textId="77777777" w:rsidR="001819A3" w:rsidRDefault="001819A3">
            <w:pPr>
              <w:rPr>
                <w:rFonts w:ascii="Bierstadt" w:hAnsi="Bierstadt"/>
              </w:rPr>
            </w:pPr>
          </w:p>
          <w:p w14:paraId="793F2C4B" w14:textId="77777777" w:rsidR="001819A3" w:rsidRDefault="001819A3">
            <w:pPr>
              <w:rPr>
                <w:rFonts w:ascii="Bierstadt" w:hAnsi="Bierstadt"/>
              </w:rPr>
            </w:pPr>
          </w:p>
          <w:p w14:paraId="3611326C" w14:textId="77777777" w:rsidR="001819A3" w:rsidRDefault="001819A3">
            <w:pPr>
              <w:rPr>
                <w:rFonts w:ascii="Bierstadt" w:hAnsi="Bierstadt"/>
              </w:rPr>
            </w:pPr>
          </w:p>
          <w:p w14:paraId="07215F35" w14:textId="77777777" w:rsidR="001819A3" w:rsidRDefault="001819A3">
            <w:pPr>
              <w:rPr>
                <w:rFonts w:ascii="Bierstadt" w:hAnsi="Bierstadt"/>
              </w:rPr>
            </w:pPr>
          </w:p>
          <w:p w14:paraId="208A94C5" w14:textId="77777777" w:rsidR="00E216DC" w:rsidRDefault="00E216DC">
            <w:pPr>
              <w:rPr>
                <w:rFonts w:ascii="Bierstadt" w:hAnsi="Bierstadt"/>
              </w:rPr>
            </w:pPr>
          </w:p>
          <w:p w14:paraId="6901E4BA" w14:textId="66B59183" w:rsidR="00E216DC" w:rsidRPr="004B379A" w:rsidRDefault="00E216DC">
            <w:pPr>
              <w:rPr>
                <w:rFonts w:ascii="Bierstadt" w:hAnsi="Bierstadt"/>
              </w:rPr>
            </w:pPr>
          </w:p>
        </w:tc>
      </w:tr>
      <w:tr w:rsidR="00715EE9" w:rsidRPr="004B379A" w14:paraId="7420C8F5" w14:textId="77777777" w:rsidTr="00BE74A7">
        <w:trPr>
          <w:trHeight w:val="1641"/>
        </w:trPr>
        <w:tc>
          <w:tcPr>
            <w:tcW w:w="2425" w:type="dxa"/>
          </w:tcPr>
          <w:p w14:paraId="26091005" w14:textId="71192AF1" w:rsidR="00C17A1F" w:rsidRDefault="00715EE9">
            <w:pPr>
              <w:rPr>
                <w:rFonts w:ascii="Bierstadt" w:hAnsi="Bierstadt"/>
              </w:rPr>
            </w:pPr>
            <w:r w:rsidRPr="004B379A">
              <w:rPr>
                <w:rFonts w:ascii="Bierstadt" w:hAnsi="Bierstadt"/>
              </w:rPr>
              <w:t>Slide 7</w:t>
            </w:r>
            <w:r w:rsidR="002D125F" w:rsidRPr="004B379A">
              <w:rPr>
                <w:rFonts w:ascii="Bierstadt" w:hAnsi="Bierstadt"/>
              </w:rPr>
              <w:t xml:space="preserve"> </w:t>
            </w:r>
            <w:r w:rsidR="00B03C95">
              <w:rPr>
                <w:rFonts w:ascii="Bierstadt" w:hAnsi="Bierstadt"/>
              </w:rPr>
              <w:t>–</w:t>
            </w:r>
            <w:r w:rsidR="002D125F" w:rsidRPr="004B379A">
              <w:rPr>
                <w:rFonts w:ascii="Bierstadt" w:hAnsi="Bierstadt"/>
              </w:rPr>
              <w:t xml:space="preserve"> Objectives</w:t>
            </w:r>
          </w:p>
          <w:p w14:paraId="636520D4" w14:textId="19850446" w:rsidR="00B03C95" w:rsidRPr="004B379A" w:rsidRDefault="002A130C">
            <w:pPr>
              <w:rPr>
                <w:rFonts w:ascii="Bierstadt" w:hAnsi="Bierstadt"/>
              </w:rPr>
            </w:pPr>
            <w:r w:rsidRPr="002A130C">
              <w:rPr>
                <w:rFonts w:ascii="Bierstadt" w:hAnsi="Bierstadt"/>
                <w:noProof/>
              </w:rPr>
              <w:drawing>
                <wp:inline distT="0" distB="0" distL="0" distR="0" wp14:anchorId="1F01A030" wp14:editId="1C6B121A">
                  <wp:extent cx="1402715" cy="791845"/>
                  <wp:effectExtent l="0" t="0" r="6985" b="8255"/>
                  <wp:docPr id="42271117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22711176" name=""/>
                          <pic:cNvPicPr/>
                        </pic:nvPicPr>
                        <pic:blipFill>
                          <a:blip r:embed="rId26"/>
                          <a:stretch>
                            <a:fillRect/>
                          </a:stretch>
                        </pic:blipFill>
                        <pic:spPr>
                          <a:xfrm>
                            <a:off x="0" y="0"/>
                            <a:ext cx="1402715" cy="791845"/>
                          </a:xfrm>
                          <a:prstGeom prst="rect">
                            <a:avLst/>
                          </a:prstGeom>
                        </pic:spPr>
                      </pic:pic>
                    </a:graphicData>
                  </a:graphic>
                </wp:inline>
              </w:drawing>
            </w:r>
          </w:p>
        </w:tc>
        <w:tc>
          <w:tcPr>
            <w:tcW w:w="7110" w:type="dxa"/>
          </w:tcPr>
          <w:p w14:paraId="02234DA8" w14:textId="77777777" w:rsidR="00DF7C67" w:rsidRDefault="00715EE9" w:rsidP="00DF7C67">
            <w:pPr>
              <w:rPr>
                <w:rFonts w:ascii="Bierstadt" w:hAnsi="Bierstadt"/>
              </w:rPr>
            </w:pPr>
            <w:r w:rsidRPr="004B379A">
              <w:rPr>
                <w:rFonts w:ascii="Bierstadt" w:hAnsi="Bierstadt"/>
              </w:rPr>
              <w:t>Optional – review the learning objectives for the lesson</w:t>
            </w:r>
            <w:r w:rsidR="00DF7C67" w:rsidRPr="004B379A">
              <w:rPr>
                <w:rFonts w:ascii="Bierstadt" w:hAnsi="Bierstadt"/>
              </w:rPr>
              <w:tab/>
            </w:r>
          </w:p>
          <w:p w14:paraId="453D9E39" w14:textId="77777777" w:rsidR="00A008C0" w:rsidRDefault="00A008C0" w:rsidP="00DF7C67">
            <w:pPr>
              <w:rPr>
                <w:rFonts w:ascii="Bierstadt" w:hAnsi="Bierstadt"/>
              </w:rPr>
            </w:pPr>
          </w:p>
          <w:p w14:paraId="5C0D6666" w14:textId="77777777" w:rsidR="00B03C95" w:rsidRDefault="00B03C95" w:rsidP="00DF7C67">
            <w:pPr>
              <w:rPr>
                <w:rFonts w:ascii="Bierstadt" w:hAnsi="Bierstadt"/>
              </w:rPr>
            </w:pPr>
          </w:p>
          <w:p w14:paraId="2FD40717" w14:textId="4F21F267" w:rsidR="00A008C0" w:rsidRPr="004B379A" w:rsidRDefault="00A008C0" w:rsidP="00DF7C67">
            <w:pPr>
              <w:rPr>
                <w:rFonts w:ascii="Bierstadt" w:hAnsi="Bierstadt"/>
              </w:rPr>
            </w:pPr>
          </w:p>
        </w:tc>
      </w:tr>
      <w:tr w:rsidR="00BD542C" w:rsidRPr="004B379A" w14:paraId="3931FF03" w14:textId="77777777" w:rsidTr="00715EE9">
        <w:tc>
          <w:tcPr>
            <w:tcW w:w="2425" w:type="dxa"/>
          </w:tcPr>
          <w:p w14:paraId="702DEA3B" w14:textId="3F2C1B34" w:rsidR="00BD542C" w:rsidRPr="004B379A" w:rsidRDefault="00493E43">
            <w:pPr>
              <w:rPr>
                <w:rFonts w:ascii="Bierstadt" w:hAnsi="Bierstadt"/>
              </w:rPr>
            </w:pPr>
            <w:r w:rsidRPr="004B379A">
              <w:rPr>
                <w:rFonts w:ascii="Bierstadt" w:hAnsi="Bierstadt"/>
              </w:rPr>
              <w:t xml:space="preserve">Slide 8 </w:t>
            </w:r>
            <w:r w:rsidR="002A4425" w:rsidRPr="004B379A">
              <w:rPr>
                <w:rFonts w:ascii="Bierstadt" w:hAnsi="Bierstadt"/>
              </w:rPr>
              <w:t>–</w:t>
            </w:r>
            <w:r w:rsidRPr="004B379A">
              <w:rPr>
                <w:rFonts w:ascii="Bierstadt" w:hAnsi="Bierstadt"/>
              </w:rPr>
              <w:t xml:space="preserve"> Introduction</w:t>
            </w:r>
          </w:p>
          <w:p w14:paraId="58708B76" w14:textId="4BB14CA2" w:rsidR="002A4425" w:rsidRPr="004B379A" w:rsidRDefault="002A130C">
            <w:pPr>
              <w:rPr>
                <w:rFonts w:ascii="Bierstadt" w:hAnsi="Bierstadt"/>
              </w:rPr>
            </w:pPr>
            <w:r w:rsidRPr="002A130C">
              <w:rPr>
                <w:rFonts w:ascii="Bierstadt" w:hAnsi="Bierstadt"/>
                <w:noProof/>
              </w:rPr>
              <w:drawing>
                <wp:inline distT="0" distB="0" distL="0" distR="0" wp14:anchorId="6BD5B4D2" wp14:editId="0086D18E">
                  <wp:extent cx="1402715" cy="786130"/>
                  <wp:effectExtent l="0" t="0" r="6985" b="0"/>
                  <wp:docPr id="116470833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64708332" name=""/>
                          <pic:cNvPicPr/>
                        </pic:nvPicPr>
                        <pic:blipFill>
                          <a:blip r:embed="rId27"/>
                          <a:stretch>
                            <a:fillRect/>
                          </a:stretch>
                        </pic:blipFill>
                        <pic:spPr>
                          <a:xfrm>
                            <a:off x="0" y="0"/>
                            <a:ext cx="1402715" cy="786130"/>
                          </a:xfrm>
                          <a:prstGeom prst="rect">
                            <a:avLst/>
                          </a:prstGeom>
                        </pic:spPr>
                      </pic:pic>
                    </a:graphicData>
                  </a:graphic>
                </wp:inline>
              </w:drawing>
            </w:r>
          </w:p>
        </w:tc>
        <w:tc>
          <w:tcPr>
            <w:tcW w:w="7110" w:type="dxa"/>
          </w:tcPr>
          <w:p w14:paraId="5A9165EC" w14:textId="77777777" w:rsidR="002A130C" w:rsidRDefault="002A130C" w:rsidP="002A130C">
            <w:pPr>
              <w:pStyle w:val="NormalWeb"/>
              <w:spacing w:before="0" w:beforeAutospacing="0" w:after="0" w:afterAutospacing="0"/>
            </w:pPr>
            <w:r>
              <w:rPr>
                <w:rFonts w:ascii="Aptos" w:eastAsia="+mn-ea" w:hAnsi="Aptos" w:cs="+mn-cs"/>
                <w:color w:val="000000"/>
                <w:kern w:val="24"/>
                <w:lang w:val="en-CA"/>
              </w:rPr>
              <w:t>Introduce the lesson by using the prompts to generate a discussion about why planning is important, and what ways planning can be helpful. Invite a few students to share their responses.</w:t>
            </w:r>
          </w:p>
          <w:p w14:paraId="0B002EB0" w14:textId="77777777" w:rsidR="002A130C" w:rsidRDefault="002A130C" w:rsidP="002A130C">
            <w:pPr>
              <w:pStyle w:val="NormalWeb"/>
              <w:spacing w:before="0" w:beforeAutospacing="0" w:after="0" w:afterAutospacing="0"/>
              <w:rPr>
                <w:rFonts w:ascii="Aptos" w:eastAsia="+mn-ea" w:hAnsi="Aptos" w:cs="+mn-cs"/>
                <w:i/>
                <w:iCs/>
                <w:color w:val="000000"/>
                <w:kern w:val="24"/>
                <w:lang w:val="en-CA"/>
              </w:rPr>
            </w:pPr>
          </w:p>
          <w:p w14:paraId="16FFF6E3" w14:textId="50441896" w:rsidR="002A130C" w:rsidRDefault="002A130C" w:rsidP="002A130C">
            <w:pPr>
              <w:pStyle w:val="NormalWeb"/>
              <w:spacing w:before="0" w:beforeAutospacing="0" w:after="0" w:afterAutospacing="0"/>
              <w:rPr>
                <w:rFonts w:ascii="Aptos" w:eastAsia="+mn-ea" w:hAnsi="Aptos" w:cs="+mn-cs"/>
                <w:color w:val="000000"/>
                <w:kern w:val="24"/>
                <w:lang w:val="en-CA"/>
              </w:rPr>
            </w:pPr>
            <w:r>
              <w:rPr>
                <w:rFonts w:ascii="Aptos" w:eastAsia="+mn-ea" w:hAnsi="Aptos" w:cs="+mn-cs"/>
                <w:i/>
                <w:iCs/>
                <w:color w:val="000000"/>
                <w:kern w:val="24"/>
                <w:lang w:val="en-CA"/>
              </w:rPr>
              <w:t xml:space="preserve">Volunteer connection: </w:t>
            </w:r>
            <w:r w:rsidR="00360284">
              <w:rPr>
                <w:rFonts w:ascii="Aptos" w:eastAsia="+mn-ea" w:hAnsi="Aptos" w:cs="+mn-cs"/>
                <w:color w:val="000000"/>
                <w:kern w:val="24"/>
                <w:lang w:val="en-CA"/>
              </w:rPr>
              <w:t>Share</w:t>
            </w:r>
            <w:r>
              <w:rPr>
                <w:rFonts w:ascii="Aptos" w:eastAsia="+mn-ea" w:hAnsi="Aptos" w:cs="+mn-cs"/>
                <w:color w:val="000000"/>
                <w:kern w:val="24"/>
                <w:lang w:val="en-CA"/>
              </w:rPr>
              <w:t xml:space="preserve"> an example of a time when planning helped you be successful, or a time when a lack of planning posed challenge</w:t>
            </w:r>
            <w:r w:rsidR="00360284">
              <w:rPr>
                <w:rFonts w:ascii="Aptos" w:eastAsia="+mn-ea" w:hAnsi="Aptos" w:cs="+mn-cs"/>
                <w:color w:val="000000"/>
                <w:kern w:val="24"/>
                <w:lang w:val="en-CA"/>
              </w:rPr>
              <w:t>s</w:t>
            </w:r>
            <w:r>
              <w:rPr>
                <w:rFonts w:ascii="Aptos" w:eastAsia="+mn-ea" w:hAnsi="Aptos" w:cs="+mn-cs"/>
                <w:color w:val="000000"/>
                <w:kern w:val="24"/>
                <w:lang w:val="en-CA"/>
              </w:rPr>
              <w:t xml:space="preserve">. </w:t>
            </w:r>
          </w:p>
          <w:p w14:paraId="5A6BEE00" w14:textId="77777777" w:rsidR="002A130C" w:rsidRDefault="002A130C" w:rsidP="002A130C">
            <w:pPr>
              <w:pStyle w:val="NormalWeb"/>
              <w:spacing w:before="0" w:beforeAutospacing="0" w:after="0" w:afterAutospacing="0"/>
            </w:pPr>
          </w:p>
          <w:p w14:paraId="70A30634" w14:textId="207AFE12" w:rsidR="00BD542C" w:rsidRPr="002A130C" w:rsidRDefault="002A130C" w:rsidP="002421E9">
            <w:pPr>
              <w:pStyle w:val="NormalWeb"/>
              <w:spacing w:before="0" w:beforeAutospacing="0" w:after="0" w:afterAutospacing="0"/>
            </w:pPr>
            <w:r>
              <w:rPr>
                <w:rFonts w:ascii="Aptos" w:eastAsia="+mn-ea" w:hAnsi="Aptos" w:cs="+mn-cs"/>
                <w:color w:val="000000"/>
                <w:kern w:val="24"/>
                <w:lang w:val="en-CA"/>
              </w:rPr>
              <w:t>Explain that students will discover more about how important planning is important for both financial goals and personal goals.</w:t>
            </w:r>
          </w:p>
        </w:tc>
      </w:tr>
      <w:tr w:rsidR="00715EE9" w:rsidRPr="004B379A" w14:paraId="68B60AC8" w14:textId="77777777" w:rsidTr="001819A3">
        <w:trPr>
          <w:trHeight w:val="1898"/>
        </w:trPr>
        <w:tc>
          <w:tcPr>
            <w:tcW w:w="2425" w:type="dxa"/>
          </w:tcPr>
          <w:p w14:paraId="08E995D0" w14:textId="77777777" w:rsidR="00715EE9" w:rsidRPr="004B379A" w:rsidRDefault="00715EE9">
            <w:pPr>
              <w:rPr>
                <w:rFonts w:ascii="Bierstadt" w:hAnsi="Bierstadt"/>
                <w:noProof/>
              </w:rPr>
            </w:pPr>
            <w:r w:rsidRPr="004B379A">
              <w:rPr>
                <w:rFonts w:ascii="Bierstadt" w:hAnsi="Bierstadt"/>
              </w:rPr>
              <w:t xml:space="preserve">Slide </w:t>
            </w:r>
            <w:r w:rsidR="00493E43" w:rsidRPr="004B379A">
              <w:rPr>
                <w:rFonts w:ascii="Bierstadt" w:hAnsi="Bierstadt"/>
              </w:rPr>
              <w:t>9</w:t>
            </w:r>
            <w:r w:rsidR="002D125F" w:rsidRPr="004B379A">
              <w:rPr>
                <w:rFonts w:ascii="Bierstadt" w:hAnsi="Bierstadt"/>
              </w:rPr>
              <w:t xml:space="preserve"> – Lesson 1 Activity Menu </w:t>
            </w:r>
          </w:p>
          <w:p w14:paraId="201E528E" w14:textId="234C438B" w:rsidR="00801CE6" w:rsidRPr="004B379A" w:rsidRDefault="002A130C">
            <w:pPr>
              <w:rPr>
                <w:rFonts w:ascii="Bierstadt" w:hAnsi="Bierstadt"/>
              </w:rPr>
            </w:pPr>
            <w:r w:rsidRPr="002A130C">
              <w:rPr>
                <w:rFonts w:ascii="Bierstadt" w:hAnsi="Bierstadt"/>
                <w:noProof/>
              </w:rPr>
              <w:drawing>
                <wp:inline distT="0" distB="0" distL="0" distR="0" wp14:anchorId="3FC7DED3" wp14:editId="71BC0863">
                  <wp:extent cx="1402715" cy="786130"/>
                  <wp:effectExtent l="0" t="0" r="6985" b="0"/>
                  <wp:docPr id="116713651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67136518" name=""/>
                          <pic:cNvPicPr/>
                        </pic:nvPicPr>
                        <pic:blipFill>
                          <a:blip r:embed="rId28"/>
                          <a:stretch>
                            <a:fillRect/>
                          </a:stretch>
                        </pic:blipFill>
                        <pic:spPr>
                          <a:xfrm>
                            <a:off x="0" y="0"/>
                            <a:ext cx="1402715" cy="786130"/>
                          </a:xfrm>
                          <a:prstGeom prst="rect">
                            <a:avLst/>
                          </a:prstGeom>
                        </pic:spPr>
                      </pic:pic>
                    </a:graphicData>
                  </a:graphic>
                </wp:inline>
              </w:drawing>
            </w:r>
          </w:p>
        </w:tc>
        <w:tc>
          <w:tcPr>
            <w:tcW w:w="7110" w:type="dxa"/>
          </w:tcPr>
          <w:p w14:paraId="51924F1D" w14:textId="77777777" w:rsidR="00715EE9" w:rsidRPr="004B379A" w:rsidRDefault="00715EE9">
            <w:pPr>
              <w:rPr>
                <w:rFonts w:ascii="Bierstadt" w:hAnsi="Bierstadt"/>
                <w:b/>
                <w:bCs/>
              </w:rPr>
            </w:pPr>
            <w:r w:rsidRPr="004B379A">
              <w:rPr>
                <w:rFonts w:ascii="Bierstadt" w:hAnsi="Bierstadt"/>
                <w:b/>
                <w:bCs/>
              </w:rPr>
              <w:t>*Select the button to navigate to the activity.</w:t>
            </w:r>
          </w:p>
          <w:p w14:paraId="227A2EFA" w14:textId="77777777" w:rsidR="00EC4017" w:rsidRPr="004B379A" w:rsidRDefault="002D125F">
            <w:pPr>
              <w:rPr>
                <w:rFonts w:ascii="Bierstadt" w:hAnsi="Bierstadt"/>
              </w:rPr>
            </w:pPr>
            <w:r w:rsidRPr="004B379A">
              <w:rPr>
                <w:rFonts w:ascii="Bierstadt" w:hAnsi="Bierstadt"/>
              </w:rPr>
              <w:t xml:space="preserve">After </w:t>
            </w:r>
            <w:r w:rsidR="00C83309" w:rsidRPr="004B379A">
              <w:rPr>
                <w:rFonts w:ascii="Bierstadt" w:hAnsi="Bierstadt"/>
              </w:rPr>
              <w:t xml:space="preserve">you have completed an activity, you will be redirected back to the activity menu. </w:t>
            </w:r>
          </w:p>
          <w:p w14:paraId="470213B9" w14:textId="77777777" w:rsidR="00B064B6" w:rsidRPr="004B379A" w:rsidRDefault="00B064B6">
            <w:pPr>
              <w:rPr>
                <w:rFonts w:ascii="Bierstadt" w:hAnsi="Bierstadt"/>
              </w:rPr>
            </w:pPr>
          </w:p>
          <w:p w14:paraId="4ACAFF6E" w14:textId="66F985C4" w:rsidR="00334241" w:rsidRPr="001819A3" w:rsidRDefault="009F0400">
            <w:pPr>
              <w:rPr>
                <w:rFonts w:ascii="Bierstadt" w:hAnsi="Bierstadt"/>
                <w:b/>
              </w:rPr>
            </w:pPr>
            <w:r w:rsidRPr="00CF421B">
              <w:rPr>
                <w:rFonts w:ascii="Bierstadt" w:hAnsi="Bierstadt"/>
                <w:b/>
              </w:rPr>
              <w:t xml:space="preserve">*Click or tap the </w:t>
            </w:r>
            <w:r w:rsidRPr="003A2D42">
              <w:rPr>
                <w:rFonts w:ascii="Bierstadt" w:hAnsi="Bierstadt"/>
                <w:b/>
                <w:i/>
                <w:iCs/>
              </w:rPr>
              <w:t>Return to</w:t>
            </w:r>
            <w:r>
              <w:rPr>
                <w:rFonts w:ascii="Bierstadt" w:hAnsi="Bierstadt"/>
                <w:b/>
              </w:rPr>
              <w:t xml:space="preserve"> </w:t>
            </w:r>
            <w:r w:rsidRPr="004309F0">
              <w:rPr>
                <w:rFonts w:ascii="Bierstadt" w:hAnsi="Bierstadt"/>
                <w:b/>
                <w:i/>
                <w:iCs/>
              </w:rPr>
              <w:t>Main Menu button</w:t>
            </w:r>
            <w:r w:rsidRPr="00CF421B">
              <w:rPr>
                <w:rFonts w:ascii="Bierstadt" w:hAnsi="Bierstadt"/>
                <w:b/>
              </w:rPr>
              <w:t xml:space="preserve"> to return to the Lesso</w:t>
            </w:r>
            <w:r>
              <w:rPr>
                <w:rFonts w:ascii="Bierstadt" w:hAnsi="Bierstadt"/>
                <w:b/>
              </w:rPr>
              <w:t>ns (Slide 5)</w:t>
            </w:r>
          </w:p>
        </w:tc>
      </w:tr>
      <w:tr w:rsidR="00F12BEC" w:rsidRPr="004B379A" w14:paraId="48C6EE0F" w14:textId="77777777" w:rsidTr="0066376D">
        <w:tc>
          <w:tcPr>
            <w:tcW w:w="9535" w:type="dxa"/>
            <w:gridSpan w:val="2"/>
            <w:shd w:val="clear" w:color="auto" w:fill="C2EDF0"/>
          </w:tcPr>
          <w:p w14:paraId="0D3F19A1" w14:textId="77611DCB" w:rsidR="00F12BEC" w:rsidRPr="004B379A" w:rsidRDefault="002A130C" w:rsidP="0066376D">
            <w:pPr>
              <w:jc w:val="right"/>
              <w:rPr>
                <w:rFonts w:ascii="Bierstadt" w:hAnsi="Bierstadt"/>
                <w:b/>
                <w:bCs/>
              </w:rPr>
            </w:pPr>
            <w:r>
              <w:rPr>
                <w:rFonts w:ascii="Bierstadt" w:hAnsi="Bierstadt"/>
                <w:b/>
                <w:bCs/>
              </w:rPr>
              <w:t xml:space="preserve">Introduction             </w:t>
            </w:r>
            <w:r w:rsidR="00F12BEC" w:rsidRPr="004B379A">
              <w:rPr>
                <w:rFonts w:ascii="Bierstadt" w:hAnsi="Bierstadt"/>
                <w:b/>
                <w:bCs/>
              </w:rPr>
              <w:t xml:space="preserve"> </w:t>
            </w:r>
            <w:r w:rsidR="0066376D" w:rsidRPr="004B379A">
              <w:rPr>
                <w:rFonts w:ascii="Bierstadt" w:hAnsi="Bierstadt"/>
                <w:b/>
                <w:bCs/>
              </w:rPr>
              <w:t xml:space="preserve">             </w:t>
            </w:r>
            <w:r w:rsidR="0039677B" w:rsidRPr="004B379A">
              <w:rPr>
                <w:rFonts w:ascii="Bierstadt" w:hAnsi="Bierstadt"/>
                <w:b/>
                <w:bCs/>
              </w:rPr>
              <w:t xml:space="preserve">   </w:t>
            </w:r>
            <w:r w:rsidR="0066376D" w:rsidRPr="004B379A">
              <w:rPr>
                <w:rFonts w:ascii="Bierstadt" w:hAnsi="Bierstadt"/>
                <w:b/>
                <w:bCs/>
              </w:rPr>
              <w:t xml:space="preserve">              </w:t>
            </w:r>
            <w:r w:rsidR="00551A8D" w:rsidRPr="004B379A">
              <w:rPr>
                <w:rFonts w:ascii="Bierstadt" w:hAnsi="Bierstadt"/>
                <w:b/>
                <w:bCs/>
              </w:rPr>
              <w:t>1</w:t>
            </w:r>
            <w:r>
              <w:rPr>
                <w:rFonts w:ascii="Bierstadt" w:hAnsi="Bierstadt"/>
                <w:b/>
                <w:bCs/>
              </w:rPr>
              <w:t>0</w:t>
            </w:r>
            <w:r w:rsidR="0066376D" w:rsidRPr="004B379A">
              <w:rPr>
                <w:rFonts w:ascii="Bierstadt" w:hAnsi="Bierstadt"/>
                <w:b/>
                <w:bCs/>
              </w:rPr>
              <w:t xml:space="preserve"> min</w:t>
            </w:r>
          </w:p>
        </w:tc>
      </w:tr>
      <w:tr w:rsidR="00715EE9" w:rsidRPr="004B379A" w14:paraId="7E6C0CE0" w14:textId="77777777" w:rsidTr="00715EE9">
        <w:tc>
          <w:tcPr>
            <w:tcW w:w="2425" w:type="dxa"/>
          </w:tcPr>
          <w:p w14:paraId="1A171803" w14:textId="77777777" w:rsidR="00715EE9" w:rsidRDefault="00715EE9">
            <w:pPr>
              <w:rPr>
                <w:rFonts w:ascii="Bierstadt" w:hAnsi="Bierstadt"/>
              </w:rPr>
            </w:pPr>
            <w:r w:rsidRPr="004B379A">
              <w:rPr>
                <w:rFonts w:ascii="Bierstadt" w:hAnsi="Bierstadt"/>
              </w:rPr>
              <w:t xml:space="preserve">Slide </w:t>
            </w:r>
            <w:r w:rsidR="0066376D" w:rsidRPr="004B379A">
              <w:rPr>
                <w:rFonts w:ascii="Bierstadt" w:hAnsi="Bierstadt"/>
              </w:rPr>
              <w:t>10</w:t>
            </w:r>
          </w:p>
          <w:p w14:paraId="79850DD1" w14:textId="349A0302" w:rsidR="00F5108D" w:rsidRPr="004B379A" w:rsidRDefault="00827CF6">
            <w:pPr>
              <w:rPr>
                <w:rFonts w:ascii="Bierstadt" w:hAnsi="Bierstadt"/>
              </w:rPr>
            </w:pPr>
            <w:r w:rsidRPr="00827CF6">
              <w:rPr>
                <w:rFonts w:ascii="Bierstadt" w:hAnsi="Bierstadt"/>
                <w:noProof/>
              </w:rPr>
              <w:drawing>
                <wp:inline distT="0" distB="0" distL="0" distR="0" wp14:anchorId="13723241" wp14:editId="1EFEA8E1">
                  <wp:extent cx="1402715" cy="791845"/>
                  <wp:effectExtent l="0" t="0" r="6985" b="8255"/>
                  <wp:docPr id="196040392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60403927" name=""/>
                          <pic:cNvPicPr/>
                        </pic:nvPicPr>
                        <pic:blipFill>
                          <a:blip r:embed="rId29"/>
                          <a:stretch>
                            <a:fillRect/>
                          </a:stretch>
                        </pic:blipFill>
                        <pic:spPr>
                          <a:xfrm>
                            <a:off x="0" y="0"/>
                            <a:ext cx="1402715" cy="791845"/>
                          </a:xfrm>
                          <a:prstGeom prst="rect">
                            <a:avLst/>
                          </a:prstGeom>
                        </pic:spPr>
                      </pic:pic>
                    </a:graphicData>
                  </a:graphic>
                </wp:inline>
              </w:drawing>
            </w:r>
          </w:p>
        </w:tc>
        <w:tc>
          <w:tcPr>
            <w:tcW w:w="7110" w:type="dxa"/>
          </w:tcPr>
          <w:p w14:paraId="147611BA" w14:textId="0E1C0134" w:rsidR="002A130C" w:rsidRPr="002A130C" w:rsidRDefault="002A130C" w:rsidP="002A130C">
            <w:pPr>
              <w:rPr>
                <w:rFonts w:ascii="Times New Roman" w:eastAsia="Times New Roman" w:hAnsi="Times New Roman" w:cs="Times New Roman"/>
                <w:kern w:val="0"/>
                <w14:ligatures w14:val="none"/>
              </w:rPr>
            </w:pPr>
            <w:r w:rsidRPr="002A130C">
              <w:rPr>
                <w:rFonts w:ascii="Aptos" w:eastAsia="+mn-ea" w:hAnsi="Aptos" w:cs="+mn-cs"/>
                <w:b/>
                <w:bCs/>
                <w:i/>
                <w:iCs/>
                <w:color w:val="000000"/>
                <w:kern w:val="24"/>
                <w:lang w:val="en-CA"/>
                <w14:ligatures w14:val="none"/>
              </w:rPr>
              <w:t xml:space="preserve">Suggested </w:t>
            </w:r>
            <w:r>
              <w:rPr>
                <w:rFonts w:ascii="Aptos" w:eastAsia="+mn-ea" w:hAnsi="Aptos" w:cs="+mn-cs"/>
                <w:b/>
                <w:bCs/>
                <w:i/>
                <w:iCs/>
                <w:color w:val="000000"/>
                <w:kern w:val="24"/>
                <w:lang w:val="en-CA"/>
                <w14:ligatures w14:val="none"/>
              </w:rPr>
              <w:t>t</w:t>
            </w:r>
            <w:r w:rsidRPr="002A130C">
              <w:rPr>
                <w:rFonts w:ascii="Aptos" w:eastAsia="+mn-ea" w:hAnsi="Aptos" w:cs="+mn-cs"/>
                <w:b/>
                <w:bCs/>
                <w:i/>
                <w:iCs/>
                <w:color w:val="000000"/>
                <w:kern w:val="24"/>
                <w:lang w:val="en-CA"/>
                <w14:ligatures w14:val="none"/>
              </w:rPr>
              <w:t xml:space="preserve">ime: </w:t>
            </w:r>
            <w:r w:rsidR="00F96CCC">
              <w:rPr>
                <w:rFonts w:ascii="Aptos" w:eastAsia="+mn-ea" w:hAnsi="Aptos" w:cs="+mn-cs"/>
                <w:b/>
                <w:bCs/>
                <w:i/>
                <w:iCs/>
                <w:color w:val="000000"/>
                <w:kern w:val="24"/>
                <w:lang w:val="en-CA"/>
                <w14:ligatures w14:val="none"/>
              </w:rPr>
              <w:t>2</w:t>
            </w:r>
            <w:r w:rsidRPr="002A130C">
              <w:rPr>
                <w:rFonts w:ascii="Aptos" w:eastAsia="+mn-ea" w:hAnsi="Aptos" w:cs="+mn-cs"/>
                <w:b/>
                <w:bCs/>
                <w:i/>
                <w:iCs/>
                <w:color w:val="000000"/>
                <w:kern w:val="24"/>
                <w:lang w:val="en-CA"/>
                <w14:ligatures w14:val="none"/>
              </w:rPr>
              <w:t xml:space="preserve"> minutes</w:t>
            </w:r>
          </w:p>
          <w:p w14:paraId="33854FE0" w14:textId="77777777" w:rsidR="00D47EB2" w:rsidRDefault="002A130C" w:rsidP="00551A8D">
            <w:pPr>
              <w:rPr>
                <w:rFonts w:ascii="Aptos" w:eastAsia="+mn-ea" w:hAnsi="Aptos" w:cs="+mn-cs"/>
                <w:color w:val="000000"/>
                <w:kern w:val="24"/>
                <w:lang w:val="en-CA"/>
                <w14:ligatures w14:val="none"/>
              </w:rPr>
            </w:pPr>
            <w:r w:rsidRPr="002A130C">
              <w:rPr>
                <w:rFonts w:ascii="Aptos" w:eastAsia="+mn-ea" w:hAnsi="Aptos" w:cs="+mn-cs"/>
                <w:color w:val="000000"/>
                <w:kern w:val="24"/>
                <w:lang w:val="en-CA"/>
                <w14:ligatures w14:val="none"/>
              </w:rPr>
              <w:t xml:space="preserve">Ask students to imagine themselves building something complex, such as a house, a phone, or an airplane. Is it better to design a plan and work from the plan or just start building and see how it goes? </w:t>
            </w:r>
          </w:p>
          <w:p w14:paraId="2CEF0B61" w14:textId="77777777" w:rsidR="00D47EB2" w:rsidRDefault="00D47EB2" w:rsidP="00551A8D">
            <w:pPr>
              <w:rPr>
                <w:rFonts w:ascii="Aptos" w:eastAsia="+mn-ea" w:hAnsi="Aptos" w:cs="+mn-cs"/>
                <w:color w:val="000000"/>
                <w:kern w:val="24"/>
                <w:lang w:val="en-CA"/>
                <w14:ligatures w14:val="none"/>
              </w:rPr>
            </w:pPr>
          </w:p>
          <w:p w14:paraId="633B8BB8" w14:textId="1C5611A1" w:rsidR="008E493E" w:rsidRPr="002A130C" w:rsidRDefault="002A130C" w:rsidP="00551A8D">
            <w:pPr>
              <w:rPr>
                <w:rFonts w:ascii="Times New Roman" w:eastAsia="Times New Roman" w:hAnsi="Times New Roman" w:cs="Times New Roman"/>
                <w:kern w:val="0"/>
                <w14:ligatures w14:val="none"/>
              </w:rPr>
            </w:pPr>
            <w:r w:rsidRPr="002A130C">
              <w:rPr>
                <w:rFonts w:ascii="Aptos" w:eastAsia="+mn-ea" w:hAnsi="Aptos" w:cs="+mn-cs"/>
                <w:color w:val="000000"/>
                <w:kern w:val="24"/>
                <w:lang w:val="en-CA"/>
                <w14:ligatures w14:val="none"/>
              </w:rPr>
              <w:t>Invite a few students to share their ideas and reasoning</w:t>
            </w:r>
            <w:r>
              <w:rPr>
                <w:rFonts w:ascii="Aptos" w:eastAsia="+mn-ea" w:hAnsi="Aptos" w:cs="+mn-cs"/>
                <w:color w:val="000000"/>
                <w:kern w:val="24"/>
                <w:lang w:val="en-CA"/>
                <w14:ligatures w14:val="none"/>
              </w:rPr>
              <w:t>.</w:t>
            </w:r>
          </w:p>
        </w:tc>
      </w:tr>
      <w:tr w:rsidR="00715EE9" w:rsidRPr="004B379A" w14:paraId="69591E24" w14:textId="77777777" w:rsidTr="00715EE9">
        <w:tc>
          <w:tcPr>
            <w:tcW w:w="2425" w:type="dxa"/>
          </w:tcPr>
          <w:p w14:paraId="23534572" w14:textId="77777777" w:rsidR="00715EE9" w:rsidRPr="004B379A" w:rsidRDefault="00715EE9">
            <w:pPr>
              <w:rPr>
                <w:rFonts w:ascii="Bierstadt" w:hAnsi="Bierstadt"/>
                <w:noProof/>
              </w:rPr>
            </w:pPr>
            <w:r w:rsidRPr="004B379A">
              <w:rPr>
                <w:rFonts w:ascii="Bierstadt" w:hAnsi="Bierstadt"/>
              </w:rPr>
              <w:t>Slide 1</w:t>
            </w:r>
            <w:r w:rsidR="00151105" w:rsidRPr="004B379A">
              <w:rPr>
                <w:rFonts w:ascii="Bierstadt" w:hAnsi="Bierstadt"/>
              </w:rPr>
              <w:t xml:space="preserve">1 </w:t>
            </w:r>
          </w:p>
          <w:p w14:paraId="452094D7" w14:textId="7A5CC23E" w:rsidR="00720A39" w:rsidRPr="004B379A" w:rsidRDefault="002A130C">
            <w:pPr>
              <w:rPr>
                <w:rFonts w:ascii="Bierstadt" w:hAnsi="Bierstadt"/>
              </w:rPr>
            </w:pPr>
            <w:r w:rsidRPr="002A130C">
              <w:rPr>
                <w:rFonts w:ascii="Bierstadt" w:hAnsi="Bierstadt"/>
                <w:noProof/>
              </w:rPr>
              <w:drawing>
                <wp:inline distT="0" distB="0" distL="0" distR="0" wp14:anchorId="5394ABB3" wp14:editId="098BD084">
                  <wp:extent cx="1402715" cy="787400"/>
                  <wp:effectExtent l="0" t="0" r="6985" b="0"/>
                  <wp:docPr id="16247896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2478960" name=""/>
                          <pic:cNvPicPr/>
                        </pic:nvPicPr>
                        <pic:blipFill>
                          <a:blip r:embed="rId30"/>
                          <a:stretch>
                            <a:fillRect/>
                          </a:stretch>
                        </pic:blipFill>
                        <pic:spPr>
                          <a:xfrm>
                            <a:off x="0" y="0"/>
                            <a:ext cx="1402715" cy="787400"/>
                          </a:xfrm>
                          <a:prstGeom prst="rect">
                            <a:avLst/>
                          </a:prstGeom>
                        </pic:spPr>
                      </pic:pic>
                    </a:graphicData>
                  </a:graphic>
                </wp:inline>
              </w:drawing>
            </w:r>
          </w:p>
        </w:tc>
        <w:tc>
          <w:tcPr>
            <w:tcW w:w="7110" w:type="dxa"/>
          </w:tcPr>
          <w:p w14:paraId="49A3FC46" w14:textId="13034B61" w:rsidR="002A130C" w:rsidRPr="002A130C" w:rsidRDefault="002A130C" w:rsidP="002A130C">
            <w:pPr>
              <w:pStyle w:val="NormalWeb"/>
              <w:spacing w:before="0" w:beforeAutospacing="0" w:after="0" w:afterAutospacing="0"/>
              <w:rPr>
                <w:rFonts w:ascii="Bierstadt" w:hAnsi="Bierstadt"/>
              </w:rPr>
            </w:pPr>
            <w:r w:rsidRPr="002A130C">
              <w:rPr>
                <w:rFonts w:ascii="Bierstadt" w:eastAsia="+mn-ea" w:hAnsi="Bierstadt" w:cs="+mn-cs"/>
                <w:b/>
                <w:bCs/>
                <w:i/>
                <w:iCs/>
                <w:color w:val="000000"/>
                <w:kern w:val="24"/>
                <w:lang w:val="en-CA"/>
              </w:rPr>
              <w:t>Suggested time: 2 minutes</w:t>
            </w:r>
          </w:p>
          <w:p w14:paraId="3311DE1A" w14:textId="77777777" w:rsidR="002A130C" w:rsidRPr="002A130C" w:rsidRDefault="002A130C" w:rsidP="002A130C">
            <w:pPr>
              <w:pStyle w:val="NormalWeb"/>
              <w:spacing w:before="0" w:beforeAutospacing="0" w:after="0" w:afterAutospacing="0"/>
              <w:rPr>
                <w:rFonts w:ascii="Bierstadt" w:eastAsia="+mn-ea" w:hAnsi="Bierstadt" w:cs="+mn-cs"/>
                <w:color w:val="211D1E"/>
                <w:kern w:val="24"/>
                <w:lang w:val="en-PH"/>
              </w:rPr>
            </w:pPr>
            <w:r w:rsidRPr="002A130C">
              <w:rPr>
                <w:rFonts w:ascii="Bierstadt" w:eastAsia="+mn-ea" w:hAnsi="Bierstadt" w:cs="+mn-cs"/>
                <w:color w:val="000000"/>
                <w:kern w:val="24"/>
                <w:lang w:val="en-CA"/>
              </w:rPr>
              <w:t xml:space="preserve">Explain to the students that </w:t>
            </w:r>
            <w:r w:rsidRPr="002A130C">
              <w:rPr>
                <w:rFonts w:ascii="Bierstadt" w:eastAsia="+mn-ea" w:hAnsi="Bierstadt" w:cs="+mn-cs"/>
                <w:color w:val="000000"/>
                <w:kern w:val="24"/>
                <w:lang w:val="en-PH"/>
              </w:rPr>
              <w:t>b</w:t>
            </w:r>
            <w:r w:rsidRPr="002A130C">
              <w:rPr>
                <w:rFonts w:ascii="Bierstadt" w:eastAsia="+mn-ea" w:hAnsi="Bierstadt" w:cs="+mn-cs"/>
                <w:color w:val="211D1E"/>
                <w:kern w:val="24"/>
                <w:lang w:val="en-PH"/>
              </w:rPr>
              <w:t>uilding a life is a complex project. There will be thousands of design decisions to make along the way. Many of those decisions will expand or limit your next set of choices.</w:t>
            </w:r>
          </w:p>
          <w:p w14:paraId="4FCA4E93" w14:textId="77777777" w:rsidR="002A130C" w:rsidRPr="002A130C" w:rsidRDefault="002A130C" w:rsidP="002A130C">
            <w:pPr>
              <w:pStyle w:val="NormalWeb"/>
              <w:spacing w:before="0" w:beforeAutospacing="0" w:after="0" w:afterAutospacing="0"/>
              <w:rPr>
                <w:rFonts w:ascii="Bierstadt" w:hAnsi="Bierstadt"/>
              </w:rPr>
            </w:pPr>
          </w:p>
          <w:p w14:paraId="4F8248A9" w14:textId="77777777" w:rsidR="002A130C" w:rsidRPr="002A130C" w:rsidRDefault="002A130C" w:rsidP="002A130C">
            <w:pPr>
              <w:pStyle w:val="NormalWeb"/>
              <w:spacing w:before="0" w:beforeAutospacing="0" w:after="0" w:afterAutospacing="0"/>
              <w:rPr>
                <w:rFonts w:ascii="Bierstadt" w:hAnsi="Bierstadt"/>
              </w:rPr>
            </w:pPr>
            <w:r w:rsidRPr="002A130C">
              <w:rPr>
                <w:rFonts w:ascii="Bierstadt" w:eastAsia="+mn-ea" w:hAnsi="Bierstadt" w:cs="+mn-cs"/>
                <w:color w:val="211D1E"/>
                <w:kern w:val="24"/>
                <w:lang w:val="en-PH"/>
              </w:rPr>
              <w:t xml:space="preserve">For example, if your first decision when building a house, airplane, or cell phone is to make it out of duct tape instead of standard materials, that decision will limit all your other design choices. </w:t>
            </w:r>
          </w:p>
          <w:p w14:paraId="588F3768" w14:textId="77777777" w:rsidR="002A130C" w:rsidRPr="002A130C" w:rsidRDefault="002A130C" w:rsidP="002A130C">
            <w:pPr>
              <w:pStyle w:val="NormalWeb"/>
              <w:spacing w:before="0" w:beforeAutospacing="0" w:after="0" w:afterAutospacing="0"/>
              <w:rPr>
                <w:rFonts w:ascii="Bierstadt" w:eastAsia="+mn-ea" w:hAnsi="Bierstadt" w:cs="+mn-cs"/>
                <w:color w:val="211D1E"/>
                <w:kern w:val="24"/>
                <w:lang w:val="en-PH"/>
              </w:rPr>
            </w:pPr>
          </w:p>
          <w:p w14:paraId="690E6C2E" w14:textId="14057A72" w:rsidR="00715EE9" w:rsidRPr="002A130C" w:rsidRDefault="002A130C" w:rsidP="00C14A4E">
            <w:pPr>
              <w:pStyle w:val="NormalWeb"/>
              <w:spacing w:before="0" w:beforeAutospacing="0" w:after="0" w:afterAutospacing="0"/>
            </w:pPr>
            <w:r w:rsidRPr="002A130C">
              <w:rPr>
                <w:rFonts w:ascii="Bierstadt" w:eastAsia="+mn-ea" w:hAnsi="Bierstadt" w:cs="+mn-cs"/>
                <w:color w:val="211D1E"/>
                <w:kern w:val="24"/>
                <w:lang w:val="en-PH"/>
              </w:rPr>
              <w:t>The same is true in life. The decisions you make about jobs, schooling, or savings will limit or expand all the other choices you will make in life.</w:t>
            </w:r>
            <w:r>
              <w:rPr>
                <w:rFonts w:ascii="Helvetica" w:eastAsia="+mn-ea" w:hAnsi="Helvetica" w:cs="+mn-cs"/>
                <w:color w:val="211D1E"/>
                <w:kern w:val="24"/>
                <w:lang w:val="en-PH"/>
              </w:rPr>
              <w:t> </w:t>
            </w:r>
          </w:p>
        </w:tc>
      </w:tr>
      <w:tr w:rsidR="00202314" w:rsidRPr="004B379A" w14:paraId="15241873" w14:textId="77777777" w:rsidTr="002A130C">
        <w:trPr>
          <w:trHeight w:val="1547"/>
        </w:trPr>
        <w:tc>
          <w:tcPr>
            <w:tcW w:w="2425" w:type="dxa"/>
          </w:tcPr>
          <w:p w14:paraId="7F77D564" w14:textId="32EC0DA8" w:rsidR="00202314" w:rsidRPr="004B379A" w:rsidRDefault="00202314">
            <w:pPr>
              <w:rPr>
                <w:rFonts w:ascii="Bierstadt" w:hAnsi="Bierstadt"/>
              </w:rPr>
            </w:pPr>
            <w:r w:rsidRPr="004B379A">
              <w:rPr>
                <w:rFonts w:ascii="Bierstadt" w:hAnsi="Bierstadt"/>
              </w:rPr>
              <w:t>Slide 12</w:t>
            </w:r>
          </w:p>
          <w:p w14:paraId="0B573316" w14:textId="0A6E2CBF" w:rsidR="00202314" w:rsidRPr="004B379A" w:rsidRDefault="00257822" w:rsidP="00202314">
            <w:pPr>
              <w:rPr>
                <w:rFonts w:ascii="Bierstadt" w:hAnsi="Bierstadt"/>
              </w:rPr>
            </w:pPr>
            <w:r w:rsidRPr="00257822">
              <w:rPr>
                <w:rFonts w:ascii="Bierstadt" w:hAnsi="Bierstadt"/>
                <w:noProof/>
              </w:rPr>
              <w:drawing>
                <wp:inline distT="0" distB="0" distL="0" distR="0" wp14:anchorId="3FB7407A" wp14:editId="74315EC9">
                  <wp:extent cx="1402715" cy="789940"/>
                  <wp:effectExtent l="0" t="0" r="6985" b="0"/>
                  <wp:docPr id="173796879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37968799" name=""/>
                          <pic:cNvPicPr/>
                        </pic:nvPicPr>
                        <pic:blipFill>
                          <a:blip r:embed="rId31"/>
                          <a:stretch>
                            <a:fillRect/>
                          </a:stretch>
                        </pic:blipFill>
                        <pic:spPr>
                          <a:xfrm>
                            <a:off x="0" y="0"/>
                            <a:ext cx="1402715" cy="789940"/>
                          </a:xfrm>
                          <a:prstGeom prst="rect">
                            <a:avLst/>
                          </a:prstGeom>
                        </pic:spPr>
                      </pic:pic>
                    </a:graphicData>
                  </a:graphic>
                </wp:inline>
              </w:drawing>
            </w:r>
          </w:p>
        </w:tc>
        <w:tc>
          <w:tcPr>
            <w:tcW w:w="7110" w:type="dxa"/>
          </w:tcPr>
          <w:p w14:paraId="136389F9" w14:textId="4CBA4946" w:rsidR="00202314" w:rsidRPr="004D230C" w:rsidRDefault="00202314" w:rsidP="004D230C">
            <w:pPr>
              <w:rPr>
                <w:rFonts w:ascii="Bierstadt" w:hAnsi="Bierstadt"/>
                <w:b/>
                <w:bCs/>
                <w:i/>
                <w:iCs/>
              </w:rPr>
            </w:pPr>
            <w:r w:rsidRPr="004D230C">
              <w:rPr>
                <w:rFonts w:ascii="Bierstadt" w:hAnsi="Bierstadt"/>
                <w:b/>
                <w:bCs/>
                <w:i/>
                <w:iCs/>
                <w:lang w:val="en-CA"/>
              </w:rPr>
              <w:t xml:space="preserve">Suggested time: </w:t>
            </w:r>
            <w:r w:rsidR="00F96CCC">
              <w:rPr>
                <w:rFonts w:ascii="Bierstadt" w:hAnsi="Bierstadt"/>
                <w:b/>
                <w:bCs/>
                <w:i/>
                <w:iCs/>
              </w:rPr>
              <w:t>1</w:t>
            </w:r>
            <w:r w:rsidRPr="004D230C">
              <w:rPr>
                <w:rFonts w:ascii="Bierstadt" w:hAnsi="Bierstadt"/>
                <w:b/>
                <w:bCs/>
                <w:i/>
                <w:iCs/>
              </w:rPr>
              <w:t xml:space="preserve"> minute</w:t>
            </w:r>
          </w:p>
          <w:p w14:paraId="6260DFC3" w14:textId="41DF8566" w:rsidR="00606B87" w:rsidRDefault="00606B87" w:rsidP="00202314">
            <w:pPr>
              <w:rPr>
                <w:rFonts w:ascii="Bierstadt" w:hAnsi="Bierstadt"/>
              </w:rPr>
            </w:pPr>
            <w:r>
              <w:rPr>
                <w:rFonts w:ascii="Bierstadt" w:hAnsi="Bierstadt"/>
              </w:rPr>
              <w:t xml:space="preserve">Explain that on the next few slides, you will define some </w:t>
            </w:r>
            <w:r w:rsidR="003A1BA3">
              <w:rPr>
                <w:rFonts w:ascii="Bierstadt" w:hAnsi="Bierstadt"/>
              </w:rPr>
              <w:t>terms that will be important to know for this lesson.</w:t>
            </w:r>
            <w:r>
              <w:rPr>
                <w:rFonts w:ascii="Bierstadt" w:hAnsi="Bierstadt"/>
              </w:rPr>
              <w:t xml:space="preserve"> </w:t>
            </w:r>
          </w:p>
          <w:p w14:paraId="5CAADBEC" w14:textId="77777777" w:rsidR="00606B87" w:rsidRDefault="00606B87" w:rsidP="00202314">
            <w:pPr>
              <w:rPr>
                <w:rFonts w:ascii="Bierstadt" w:hAnsi="Bierstadt"/>
              </w:rPr>
            </w:pPr>
          </w:p>
          <w:p w14:paraId="754DDDDC" w14:textId="77777777" w:rsidR="00B35D4B" w:rsidRDefault="003D15D2" w:rsidP="00202314">
            <w:pPr>
              <w:rPr>
                <w:rFonts w:ascii="Bierstadt" w:hAnsi="Bierstadt"/>
              </w:rPr>
            </w:pPr>
            <w:r>
              <w:rPr>
                <w:rFonts w:ascii="Bierstadt" w:hAnsi="Bierstadt"/>
              </w:rPr>
              <w:t xml:space="preserve">Ask if </w:t>
            </w:r>
            <w:r w:rsidR="00B35D4B">
              <w:rPr>
                <w:rFonts w:ascii="Bierstadt" w:hAnsi="Bierstadt"/>
              </w:rPr>
              <w:t xml:space="preserve">anyone knows what personal finances are. </w:t>
            </w:r>
          </w:p>
          <w:p w14:paraId="0359663E" w14:textId="77777777" w:rsidR="00B35D4B" w:rsidRPr="00314661" w:rsidRDefault="00B35D4B" w:rsidP="00202314">
            <w:pPr>
              <w:rPr>
                <w:rFonts w:ascii="Bierstadt" w:hAnsi="Bierstadt"/>
                <w:b/>
                <w:bCs/>
              </w:rPr>
            </w:pPr>
            <w:r w:rsidRPr="00314661">
              <w:rPr>
                <w:rFonts w:ascii="Bierstadt" w:hAnsi="Bierstadt"/>
                <w:b/>
                <w:bCs/>
              </w:rPr>
              <w:t xml:space="preserve">*Click or tap to reveal the definition. </w:t>
            </w:r>
          </w:p>
          <w:p w14:paraId="724B6183" w14:textId="77777777" w:rsidR="00B35D4B" w:rsidRDefault="00B35D4B" w:rsidP="00202314">
            <w:pPr>
              <w:rPr>
                <w:rFonts w:ascii="Bierstadt" w:hAnsi="Bierstadt"/>
              </w:rPr>
            </w:pPr>
          </w:p>
          <w:p w14:paraId="27D79962" w14:textId="4D33CA32" w:rsidR="00202314" w:rsidRPr="004B379A" w:rsidRDefault="002A130C" w:rsidP="00202314">
            <w:pPr>
              <w:rPr>
                <w:rFonts w:ascii="Bierstadt" w:hAnsi="Bierstadt"/>
              </w:rPr>
            </w:pPr>
            <w:r w:rsidRPr="002A130C">
              <w:rPr>
                <w:rFonts w:ascii="Bierstadt" w:hAnsi="Bierstadt"/>
              </w:rPr>
              <w:t xml:space="preserve">Read the definition of personal finances aloud to the class or invite a student volunteer to do so. </w:t>
            </w:r>
            <w:r w:rsidR="00B35D4B">
              <w:rPr>
                <w:rFonts w:ascii="Bierstadt" w:hAnsi="Bierstadt"/>
              </w:rPr>
              <w:t>Ask</w:t>
            </w:r>
            <w:r w:rsidRPr="002A130C">
              <w:rPr>
                <w:rFonts w:ascii="Bierstadt" w:hAnsi="Bierstadt"/>
              </w:rPr>
              <w:t xml:space="preserve"> students </w:t>
            </w:r>
            <w:r w:rsidR="002C2529">
              <w:rPr>
                <w:rFonts w:ascii="Bierstadt" w:hAnsi="Bierstadt"/>
              </w:rPr>
              <w:t>i</w:t>
            </w:r>
            <w:r w:rsidR="00AD6291">
              <w:rPr>
                <w:rFonts w:ascii="Bierstadt" w:hAnsi="Bierstadt"/>
              </w:rPr>
              <w:t>f they have a financial goal for the future (saving for a car, grad trip, etc.)</w:t>
            </w:r>
            <w:r w:rsidR="00970354">
              <w:rPr>
                <w:rFonts w:ascii="Bierstadt" w:hAnsi="Bierstadt"/>
              </w:rPr>
              <w:t>.</w:t>
            </w:r>
          </w:p>
        </w:tc>
      </w:tr>
      <w:tr w:rsidR="00202314" w:rsidRPr="004B379A" w14:paraId="3CDB25D1" w14:textId="77777777" w:rsidTr="00F96CCC">
        <w:trPr>
          <w:trHeight w:val="1520"/>
        </w:trPr>
        <w:tc>
          <w:tcPr>
            <w:tcW w:w="2425" w:type="dxa"/>
          </w:tcPr>
          <w:p w14:paraId="489F30BF" w14:textId="77777777" w:rsidR="00202314" w:rsidRPr="004B379A" w:rsidRDefault="00202314">
            <w:pPr>
              <w:rPr>
                <w:rFonts w:ascii="Bierstadt" w:hAnsi="Bierstadt"/>
              </w:rPr>
            </w:pPr>
            <w:r w:rsidRPr="004B379A">
              <w:rPr>
                <w:rFonts w:ascii="Bierstadt" w:hAnsi="Bierstadt"/>
              </w:rPr>
              <w:t>Slide 13</w:t>
            </w:r>
          </w:p>
          <w:p w14:paraId="3FF9A391" w14:textId="60BF98A3" w:rsidR="0023748B" w:rsidRPr="004B379A" w:rsidRDefault="00C31FBB">
            <w:pPr>
              <w:rPr>
                <w:rFonts w:ascii="Bierstadt" w:hAnsi="Bierstadt"/>
              </w:rPr>
            </w:pPr>
            <w:r w:rsidRPr="00C31FBB">
              <w:rPr>
                <w:rFonts w:ascii="Bierstadt" w:hAnsi="Bierstadt"/>
                <w:noProof/>
              </w:rPr>
              <w:drawing>
                <wp:inline distT="0" distB="0" distL="0" distR="0" wp14:anchorId="314F9B4E" wp14:editId="5605BD00">
                  <wp:extent cx="1402715" cy="789940"/>
                  <wp:effectExtent l="0" t="0" r="6985" b="0"/>
                  <wp:docPr id="43106974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1069744" name=""/>
                          <pic:cNvPicPr/>
                        </pic:nvPicPr>
                        <pic:blipFill>
                          <a:blip r:embed="rId32"/>
                          <a:stretch>
                            <a:fillRect/>
                          </a:stretch>
                        </pic:blipFill>
                        <pic:spPr>
                          <a:xfrm>
                            <a:off x="0" y="0"/>
                            <a:ext cx="1402715" cy="789940"/>
                          </a:xfrm>
                          <a:prstGeom prst="rect">
                            <a:avLst/>
                          </a:prstGeom>
                        </pic:spPr>
                      </pic:pic>
                    </a:graphicData>
                  </a:graphic>
                </wp:inline>
              </w:drawing>
            </w:r>
          </w:p>
        </w:tc>
        <w:tc>
          <w:tcPr>
            <w:tcW w:w="7110" w:type="dxa"/>
          </w:tcPr>
          <w:p w14:paraId="7EC6B95F" w14:textId="02A9CEBA" w:rsidR="0050660A" w:rsidRPr="0050660A" w:rsidRDefault="00A11597" w:rsidP="00A11597">
            <w:pPr>
              <w:pStyle w:val="NormalWeb"/>
              <w:spacing w:before="0" w:beforeAutospacing="0" w:after="0" w:afterAutospacing="0"/>
              <w:rPr>
                <w:rFonts w:ascii="Bierstadt" w:hAnsi="Bierstadt"/>
              </w:rPr>
            </w:pPr>
            <w:r w:rsidRPr="004B379A">
              <w:rPr>
                <w:rFonts w:ascii="Bierstadt" w:eastAsia="+mn-ea" w:hAnsi="Bierstadt" w:cs="+mn-cs"/>
                <w:b/>
                <w:bCs/>
                <w:i/>
                <w:iCs/>
                <w:color w:val="000000"/>
                <w:kern w:val="24"/>
                <w:lang w:val="en-CA"/>
              </w:rPr>
              <w:t xml:space="preserve">Suggested time: </w:t>
            </w:r>
            <w:r w:rsidR="00F96CCC">
              <w:rPr>
                <w:rFonts w:ascii="Bierstadt" w:eastAsia="+mn-ea" w:hAnsi="Bierstadt" w:cs="+mn-cs"/>
                <w:b/>
                <w:bCs/>
                <w:i/>
                <w:iCs/>
                <w:color w:val="000000"/>
                <w:kern w:val="24"/>
              </w:rPr>
              <w:t xml:space="preserve">1 </w:t>
            </w:r>
            <w:r w:rsidRPr="004B379A">
              <w:rPr>
                <w:rFonts w:ascii="Bierstadt" w:eastAsia="+mn-ea" w:hAnsi="Bierstadt" w:cs="+mn-cs"/>
                <w:b/>
                <w:bCs/>
                <w:i/>
                <w:iCs/>
                <w:color w:val="000000"/>
                <w:kern w:val="24"/>
              </w:rPr>
              <w:t>minute</w:t>
            </w:r>
          </w:p>
          <w:p w14:paraId="28C26A99" w14:textId="23E69099" w:rsidR="0050660A" w:rsidRDefault="0050660A" w:rsidP="0050660A">
            <w:pPr>
              <w:rPr>
                <w:rFonts w:ascii="Bierstadt" w:hAnsi="Bierstadt"/>
              </w:rPr>
            </w:pPr>
            <w:r>
              <w:rPr>
                <w:rFonts w:ascii="Bierstadt" w:hAnsi="Bierstadt"/>
              </w:rPr>
              <w:t xml:space="preserve">Ask if anyone knows what income </w:t>
            </w:r>
            <w:r w:rsidR="00C31FBB">
              <w:rPr>
                <w:rFonts w:ascii="Bierstadt" w:hAnsi="Bierstadt"/>
              </w:rPr>
              <w:t>means.</w:t>
            </w:r>
            <w:r>
              <w:rPr>
                <w:rFonts w:ascii="Bierstadt" w:hAnsi="Bierstadt"/>
              </w:rPr>
              <w:t xml:space="preserve"> </w:t>
            </w:r>
          </w:p>
          <w:p w14:paraId="45803770" w14:textId="77777777" w:rsidR="0050660A" w:rsidRPr="00314661" w:rsidRDefault="0050660A" w:rsidP="0050660A">
            <w:pPr>
              <w:rPr>
                <w:rFonts w:ascii="Bierstadt" w:hAnsi="Bierstadt"/>
                <w:b/>
                <w:bCs/>
              </w:rPr>
            </w:pPr>
            <w:r w:rsidRPr="00314661">
              <w:rPr>
                <w:rFonts w:ascii="Bierstadt" w:hAnsi="Bierstadt"/>
                <w:b/>
                <w:bCs/>
              </w:rPr>
              <w:t xml:space="preserve">*Click or tap to reveal the definition. </w:t>
            </w:r>
          </w:p>
          <w:p w14:paraId="2520A1DF" w14:textId="77777777" w:rsidR="0050660A" w:rsidRDefault="0050660A" w:rsidP="00A11597">
            <w:pPr>
              <w:pStyle w:val="NormalWeb"/>
              <w:spacing w:before="0" w:beforeAutospacing="0" w:after="0" w:afterAutospacing="0"/>
              <w:rPr>
                <w:rFonts w:ascii="Aptos" w:eastAsia="+mn-ea" w:hAnsi="Aptos" w:cs="+mn-cs"/>
                <w:color w:val="000000"/>
                <w:kern w:val="24"/>
                <w:lang w:val="en-CA"/>
              </w:rPr>
            </w:pPr>
          </w:p>
          <w:p w14:paraId="6704C3DF" w14:textId="18CE3B4E" w:rsidR="00202314" w:rsidRPr="00F96CCC" w:rsidRDefault="00F96CCC" w:rsidP="00A11597">
            <w:pPr>
              <w:pStyle w:val="NormalWeb"/>
              <w:spacing w:before="0" w:beforeAutospacing="0" w:after="0" w:afterAutospacing="0"/>
            </w:pPr>
            <w:r>
              <w:rPr>
                <w:rFonts w:ascii="Aptos" w:eastAsia="+mn-ea" w:hAnsi="Aptos" w:cs="+mn-cs"/>
                <w:color w:val="000000"/>
                <w:kern w:val="24"/>
                <w:lang w:val="en-CA"/>
              </w:rPr>
              <w:t xml:space="preserve">Read the definition of income aloud to the class or invite a student volunteer to do so. </w:t>
            </w:r>
            <w:r w:rsidR="00B31E86">
              <w:rPr>
                <w:rFonts w:ascii="Aptos" w:eastAsia="+mn-ea" w:hAnsi="Aptos" w:cs="+mn-cs"/>
                <w:color w:val="000000"/>
                <w:kern w:val="24"/>
                <w:lang w:val="en-CA"/>
              </w:rPr>
              <w:t>Ask</w:t>
            </w:r>
            <w:r>
              <w:rPr>
                <w:rFonts w:ascii="Aptos" w:eastAsia="+mn-ea" w:hAnsi="Aptos" w:cs="+mn-cs"/>
                <w:color w:val="000000"/>
                <w:kern w:val="24"/>
                <w:lang w:val="en-CA"/>
              </w:rPr>
              <w:t xml:space="preserve"> the students if they have received money as a gift or from a part-time job, etc. or what they know about income.</w:t>
            </w:r>
          </w:p>
        </w:tc>
      </w:tr>
      <w:tr w:rsidR="00715EE9" w:rsidRPr="004B379A" w14:paraId="5D845D6E" w14:textId="77777777" w:rsidTr="00715EE9">
        <w:tc>
          <w:tcPr>
            <w:tcW w:w="2425" w:type="dxa"/>
          </w:tcPr>
          <w:p w14:paraId="5846941F" w14:textId="77777777" w:rsidR="00715EE9" w:rsidRPr="004B379A" w:rsidRDefault="00715EE9">
            <w:pPr>
              <w:rPr>
                <w:rFonts w:ascii="Bierstadt" w:hAnsi="Bierstadt"/>
              </w:rPr>
            </w:pPr>
            <w:r w:rsidRPr="004B379A">
              <w:rPr>
                <w:rFonts w:ascii="Bierstadt" w:hAnsi="Bierstadt"/>
              </w:rPr>
              <w:t>Slide 1</w:t>
            </w:r>
            <w:r w:rsidR="00D63A14" w:rsidRPr="004B379A">
              <w:rPr>
                <w:rFonts w:ascii="Bierstadt" w:hAnsi="Bierstadt"/>
              </w:rPr>
              <w:t>4</w:t>
            </w:r>
          </w:p>
          <w:p w14:paraId="6EEAC23B" w14:textId="05832A83" w:rsidR="0037261F" w:rsidRPr="004B379A" w:rsidRDefault="00C959C5">
            <w:pPr>
              <w:rPr>
                <w:rFonts w:ascii="Bierstadt" w:hAnsi="Bierstadt"/>
              </w:rPr>
            </w:pPr>
            <w:r w:rsidRPr="00C959C5">
              <w:rPr>
                <w:rFonts w:ascii="Bierstadt" w:hAnsi="Bierstadt"/>
                <w:noProof/>
              </w:rPr>
              <w:drawing>
                <wp:inline distT="0" distB="0" distL="0" distR="0" wp14:anchorId="14029CEA" wp14:editId="434A6EC3">
                  <wp:extent cx="1402715" cy="792480"/>
                  <wp:effectExtent l="0" t="0" r="6985" b="7620"/>
                  <wp:docPr id="54087190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40871900" name=""/>
                          <pic:cNvPicPr/>
                        </pic:nvPicPr>
                        <pic:blipFill>
                          <a:blip r:embed="rId33"/>
                          <a:stretch>
                            <a:fillRect/>
                          </a:stretch>
                        </pic:blipFill>
                        <pic:spPr>
                          <a:xfrm>
                            <a:off x="0" y="0"/>
                            <a:ext cx="1402715" cy="792480"/>
                          </a:xfrm>
                          <a:prstGeom prst="rect">
                            <a:avLst/>
                          </a:prstGeom>
                        </pic:spPr>
                      </pic:pic>
                    </a:graphicData>
                  </a:graphic>
                </wp:inline>
              </w:drawing>
            </w:r>
          </w:p>
        </w:tc>
        <w:tc>
          <w:tcPr>
            <w:tcW w:w="7110" w:type="dxa"/>
          </w:tcPr>
          <w:p w14:paraId="22C1AB29" w14:textId="73F31254" w:rsidR="0023748B" w:rsidRPr="00F96CCC" w:rsidRDefault="0023748B" w:rsidP="0023748B">
            <w:pPr>
              <w:pStyle w:val="NormalWeb"/>
              <w:spacing w:before="0" w:beforeAutospacing="0" w:after="0" w:afterAutospacing="0"/>
              <w:rPr>
                <w:rFonts w:ascii="Bierstadt" w:hAnsi="Bierstadt"/>
              </w:rPr>
            </w:pPr>
            <w:r w:rsidRPr="00F96CCC">
              <w:rPr>
                <w:rFonts w:ascii="Bierstadt" w:eastAsia="+mn-ea" w:hAnsi="Bierstadt" w:cs="+mn-cs"/>
                <w:b/>
                <w:bCs/>
                <w:i/>
                <w:iCs/>
                <w:color w:val="000000"/>
                <w:kern w:val="24"/>
                <w:lang w:val="en-CA"/>
              </w:rPr>
              <w:t xml:space="preserve">Suggested time: </w:t>
            </w:r>
            <w:r w:rsidR="00F96CCC">
              <w:rPr>
                <w:rFonts w:ascii="Bierstadt" w:eastAsia="+mn-ea" w:hAnsi="Bierstadt" w:cs="+mn-cs"/>
                <w:b/>
                <w:bCs/>
                <w:i/>
                <w:iCs/>
                <w:color w:val="000000"/>
                <w:kern w:val="24"/>
              </w:rPr>
              <w:t xml:space="preserve">2 </w:t>
            </w:r>
            <w:r w:rsidRPr="00F96CCC">
              <w:rPr>
                <w:rFonts w:ascii="Bierstadt" w:eastAsia="+mn-ea" w:hAnsi="Bierstadt" w:cs="+mn-cs"/>
                <w:b/>
                <w:bCs/>
                <w:i/>
                <w:iCs/>
                <w:color w:val="000000"/>
                <w:kern w:val="24"/>
              </w:rPr>
              <w:t>minute</w:t>
            </w:r>
            <w:r w:rsidR="00F96CCC">
              <w:rPr>
                <w:rFonts w:ascii="Bierstadt" w:eastAsia="+mn-ea" w:hAnsi="Bierstadt" w:cs="+mn-cs"/>
                <w:b/>
                <w:bCs/>
                <w:i/>
                <w:iCs/>
                <w:color w:val="000000"/>
                <w:kern w:val="24"/>
              </w:rPr>
              <w:t>s</w:t>
            </w:r>
          </w:p>
          <w:p w14:paraId="3CC093B7" w14:textId="6E2FFDA9" w:rsidR="00C31FBB" w:rsidRDefault="00C31FBB" w:rsidP="00C31FBB">
            <w:pPr>
              <w:rPr>
                <w:rFonts w:ascii="Bierstadt" w:hAnsi="Bierstadt"/>
              </w:rPr>
            </w:pPr>
            <w:r>
              <w:rPr>
                <w:rFonts w:ascii="Bierstadt" w:hAnsi="Bierstadt"/>
              </w:rPr>
              <w:t xml:space="preserve">Ask if anyone knows what money management means.  </w:t>
            </w:r>
          </w:p>
          <w:p w14:paraId="42EFA5D4" w14:textId="77777777" w:rsidR="00C31FBB" w:rsidRPr="00314661" w:rsidRDefault="00C31FBB" w:rsidP="00C31FBB">
            <w:pPr>
              <w:rPr>
                <w:rFonts w:ascii="Bierstadt" w:hAnsi="Bierstadt"/>
                <w:b/>
                <w:bCs/>
              </w:rPr>
            </w:pPr>
            <w:r w:rsidRPr="00314661">
              <w:rPr>
                <w:rFonts w:ascii="Bierstadt" w:hAnsi="Bierstadt"/>
                <w:b/>
                <w:bCs/>
              </w:rPr>
              <w:t xml:space="preserve">*Click or tap to reveal the definition. </w:t>
            </w:r>
          </w:p>
          <w:p w14:paraId="7FA6CAD7" w14:textId="77777777" w:rsidR="00C31FBB" w:rsidRDefault="00C31FBB" w:rsidP="00F96CCC">
            <w:pPr>
              <w:pStyle w:val="NormalWeb"/>
              <w:spacing w:before="0" w:beforeAutospacing="0" w:after="0" w:afterAutospacing="0"/>
              <w:rPr>
                <w:rFonts w:ascii="Bierstadt" w:eastAsia="+mn-ea" w:hAnsi="Bierstadt" w:cs="+mn-cs"/>
                <w:color w:val="000000"/>
                <w:kern w:val="24"/>
                <w:lang w:val="en-CA"/>
              </w:rPr>
            </w:pPr>
          </w:p>
          <w:p w14:paraId="01D70AD4" w14:textId="6AE74D5F" w:rsidR="00F96CCC" w:rsidRPr="00F96CCC" w:rsidRDefault="00F96CCC" w:rsidP="00F96CCC">
            <w:pPr>
              <w:pStyle w:val="NormalWeb"/>
              <w:spacing w:before="0" w:beforeAutospacing="0" w:after="0" w:afterAutospacing="0"/>
              <w:rPr>
                <w:rFonts w:ascii="Bierstadt" w:eastAsia="+mn-ea" w:hAnsi="Bierstadt" w:cs="+mn-cs"/>
                <w:color w:val="000000"/>
                <w:kern w:val="24"/>
                <w:lang w:val="en-CA"/>
              </w:rPr>
            </w:pPr>
            <w:r w:rsidRPr="00F96CCC">
              <w:rPr>
                <w:rFonts w:ascii="Bierstadt" w:eastAsia="+mn-ea" w:hAnsi="Bierstadt" w:cs="+mn-cs"/>
                <w:color w:val="000000"/>
                <w:kern w:val="24"/>
                <w:lang w:val="en-CA"/>
              </w:rPr>
              <w:t xml:space="preserve">Read the definition of money management aloud to the class or invite a student volunteer to do so. </w:t>
            </w:r>
            <w:r w:rsidR="00187F3A">
              <w:rPr>
                <w:rFonts w:ascii="Bierstadt" w:eastAsia="+mn-ea" w:hAnsi="Bierstadt" w:cs="+mn-cs"/>
                <w:color w:val="000000"/>
                <w:kern w:val="24"/>
                <w:lang w:val="en-CA"/>
              </w:rPr>
              <w:t>Ask</w:t>
            </w:r>
            <w:r w:rsidRPr="00F96CCC">
              <w:rPr>
                <w:rFonts w:ascii="Bierstadt" w:eastAsia="+mn-ea" w:hAnsi="Bierstadt" w:cs="+mn-cs"/>
                <w:color w:val="000000"/>
                <w:kern w:val="24"/>
                <w:lang w:val="en-CA"/>
              </w:rPr>
              <w:t xml:space="preserve"> the students what they know about managing money or if they have any habits that help them </w:t>
            </w:r>
            <w:r w:rsidR="00F64E3C">
              <w:rPr>
                <w:rFonts w:ascii="Bierstadt" w:eastAsia="+mn-ea" w:hAnsi="Bierstadt" w:cs="+mn-cs"/>
                <w:color w:val="000000"/>
                <w:kern w:val="24"/>
                <w:lang w:val="en-CA"/>
              </w:rPr>
              <w:t>with</w:t>
            </w:r>
            <w:r w:rsidR="00B33F53">
              <w:rPr>
                <w:rFonts w:ascii="Bierstadt" w:eastAsia="+mn-ea" w:hAnsi="Bierstadt" w:cs="+mn-cs"/>
                <w:color w:val="000000"/>
                <w:kern w:val="24"/>
                <w:lang w:val="en-CA"/>
              </w:rPr>
              <w:t xml:space="preserve"> </w:t>
            </w:r>
            <w:r w:rsidR="00F64E3C">
              <w:rPr>
                <w:rFonts w:ascii="Bierstadt" w:eastAsia="+mn-ea" w:hAnsi="Bierstadt" w:cs="+mn-cs"/>
                <w:color w:val="000000"/>
                <w:kern w:val="24"/>
                <w:lang w:val="en-CA"/>
              </w:rPr>
              <w:t>spending and saving.</w:t>
            </w:r>
          </w:p>
          <w:p w14:paraId="72C938AA" w14:textId="77777777" w:rsidR="00F96CCC" w:rsidRPr="00F96CCC" w:rsidRDefault="00F96CCC" w:rsidP="00F96CCC">
            <w:pPr>
              <w:pStyle w:val="NormalWeb"/>
              <w:spacing w:before="0" w:beforeAutospacing="0" w:after="0" w:afterAutospacing="0"/>
              <w:rPr>
                <w:rFonts w:ascii="Bierstadt" w:hAnsi="Bierstadt"/>
              </w:rPr>
            </w:pPr>
          </w:p>
          <w:p w14:paraId="55B00A34" w14:textId="5D2490F5" w:rsidR="00334241" w:rsidRPr="00F96CCC" w:rsidRDefault="00F96CCC" w:rsidP="0023748B">
            <w:pPr>
              <w:pStyle w:val="NormalWeb"/>
              <w:spacing w:before="0" w:beforeAutospacing="0" w:after="0" w:afterAutospacing="0"/>
              <w:rPr>
                <w:rFonts w:ascii="Bierstadt" w:eastAsia="+mn-ea" w:hAnsi="Bierstadt" w:cs="+mn-cs"/>
                <w:color w:val="211D1E"/>
                <w:kern w:val="24"/>
                <w:lang w:val="en-PH"/>
              </w:rPr>
            </w:pPr>
            <w:r w:rsidRPr="00F96CCC">
              <w:rPr>
                <w:rFonts w:ascii="Bierstadt" w:eastAsia="+mn-ea" w:hAnsi="Bierstadt" w:cs="+mn-cs"/>
                <w:i/>
                <w:iCs/>
                <w:color w:val="211D1E"/>
                <w:kern w:val="24"/>
                <w:lang w:val="en-PH"/>
              </w:rPr>
              <w:t>Volunteer connection:</w:t>
            </w:r>
            <w:r w:rsidRPr="00F96CCC">
              <w:rPr>
                <w:rFonts w:ascii="Bierstadt" w:eastAsia="+mn-ea" w:hAnsi="Bierstadt" w:cs="+mn-cs"/>
                <w:color w:val="211D1E"/>
                <w:kern w:val="24"/>
                <w:lang w:val="en-PH"/>
              </w:rPr>
              <w:t xml:space="preserve"> </w:t>
            </w:r>
            <w:r w:rsidR="00C959C5">
              <w:rPr>
                <w:rFonts w:ascii="Bierstadt" w:eastAsia="+mn-ea" w:hAnsi="Bierstadt" w:cs="+mn-cs"/>
                <w:color w:val="211D1E"/>
                <w:kern w:val="24"/>
                <w:lang w:val="en-PH"/>
              </w:rPr>
              <w:t>Share</w:t>
            </w:r>
            <w:r w:rsidRPr="00F96CCC">
              <w:rPr>
                <w:rFonts w:ascii="Bierstadt" w:eastAsia="+mn-ea" w:hAnsi="Bierstadt" w:cs="+mn-cs"/>
                <w:color w:val="211D1E"/>
                <w:kern w:val="24"/>
                <w:lang w:val="en-PH"/>
              </w:rPr>
              <w:t xml:space="preserve"> an example of a money management strategy you use or have used</w:t>
            </w:r>
            <w:r w:rsidR="00C959C5">
              <w:rPr>
                <w:rFonts w:ascii="Bierstadt" w:eastAsia="+mn-ea" w:hAnsi="Bierstadt" w:cs="+mn-cs"/>
                <w:color w:val="211D1E"/>
                <w:kern w:val="24"/>
                <w:lang w:val="en-PH"/>
              </w:rPr>
              <w:t xml:space="preserve"> in the past, such as </w:t>
            </w:r>
            <w:r w:rsidR="00476445">
              <w:rPr>
                <w:rFonts w:ascii="Bierstadt" w:eastAsia="+mn-ea" w:hAnsi="Bierstadt" w:cs="+mn-cs"/>
                <w:color w:val="211D1E"/>
                <w:kern w:val="24"/>
                <w:lang w:val="en-PH"/>
              </w:rPr>
              <w:t xml:space="preserve">tracking spending in an app, or setting up automatic transfers for monthly saving. </w:t>
            </w:r>
          </w:p>
        </w:tc>
      </w:tr>
      <w:tr w:rsidR="00F96CCC" w:rsidRPr="004B379A" w14:paraId="4D03F174" w14:textId="77777777" w:rsidTr="00715EE9">
        <w:tc>
          <w:tcPr>
            <w:tcW w:w="2425" w:type="dxa"/>
          </w:tcPr>
          <w:p w14:paraId="0D0BA505" w14:textId="77777777" w:rsidR="00F96CCC" w:rsidRDefault="00F96CCC">
            <w:pPr>
              <w:rPr>
                <w:rFonts w:ascii="Bierstadt" w:hAnsi="Bierstadt"/>
              </w:rPr>
            </w:pPr>
            <w:r>
              <w:rPr>
                <w:rFonts w:ascii="Bierstadt" w:hAnsi="Bierstadt"/>
              </w:rPr>
              <w:t>Slide 15</w:t>
            </w:r>
          </w:p>
          <w:p w14:paraId="76358E49" w14:textId="26D89354" w:rsidR="00F96CCC" w:rsidRPr="004B379A" w:rsidRDefault="00F96CCC">
            <w:pPr>
              <w:rPr>
                <w:rFonts w:ascii="Bierstadt" w:hAnsi="Bierstadt"/>
              </w:rPr>
            </w:pPr>
            <w:r w:rsidRPr="00F96CCC">
              <w:rPr>
                <w:rFonts w:ascii="Bierstadt" w:hAnsi="Bierstadt"/>
                <w:noProof/>
              </w:rPr>
              <w:drawing>
                <wp:inline distT="0" distB="0" distL="0" distR="0" wp14:anchorId="5D98D0FD" wp14:editId="4A9651BA">
                  <wp:extent cx="1402715" cy="785495"/>
                  <wp:effectExtent l="0" t="0" r="6985" b="0"/>
                  <wp:docPr id="39326992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93269920" name=""/>
                          <pic:cNvPicPr/>
                        </pic:nvPicPr>
                        <pic:blipFill>
                          <a:blip r:embed="rId34"/>
                          <a:stretch>
                            <a:fillRect/>
                          </a:stretch>
                        </pic:blipFill>
                        <pic:spPr>
                          <a:xfrm>
                            <a:off x="0" y="0"/>
                            <a:ext cx="1402715" cy="785495"/>
                          </a:xfrm>
                          <a:prstGeom prst="rect">
                            <a:avLst/>
                          </a:prstGeom>
                        </pic:spPr>
                      </pic:pic>
                    </a:graphicData>
                  </a:graphic>
                </wp:inline>
              </w:drawing>
            </w:r>
          </w:p>
        </w:tc>
        <w:tc>
          <w:tcPr>
            <w:tcW w:w="7110" w:type="dxa"/>
          </w:tcPr>
          <w:p w14:paraId="10899BDB" w14:textId="77777777" w:rsidR="00F96CCC" w:rsidRPr="00F96CCC" w:rsidRDefault="00F96CCC" w:rsidP="00F96CCC">
            <w:pPr>
              <w:pStyle w:val="NormalWeb"/>
              <w:spacing w:before="0" w:beforeAutospacing="0" w:after="0" w:afterAutospacing="0"/>
              <w:rPr>
                <w:rFonts w:ascii="Bierstadt" w:hAnsi="Bierstadt"/>
              </w:rPr>
            </w:pPr>
            <w:r w:rsidRPr="00F96CCC">
              <w:rPr>
                <w:rFonts w:ascii="Bierstadt" w:eastAsia="+mn-ea" w:hAnsi="Bierstadt" w:cs="+mn-cs"/>
                <w:b/>
                <w:bCs/>
                <w:i/>
                <w:iCs/>
                <w:color w:val="211D1E"/>
                <w:kern w:val="24"/>
                <w:lang w:val="en-PH"/>
              </w:rPr>
              <w:t xml:space="preserve">Suggested time: 2 minutes </w:t>
            </w:r>
          </w:p>
          <w:p w14:paraId="0A2CE4D2" w14:textId="77777777" w:rsidR="00F96CCC" w:rsidRPr="00F96CCC" w:rsidRDefault="00F96CCC" w:rsidP="00F96CCC">
            <w:pPr>
              <w:pStyle w:val="NormalWeb"/>
              <w:spacing w:before="0" w:beforeAutospacing="0" w:after="0" w:afterAutospacing="0"/>
              <w:rPr>
                <w:rFonts w:ascii="Bierstadt" w:hAnsi="Bierstadt"/>
              </w:rPr>
            </w:pPr>
            <w:r w:rsidRPr="00F96CCC">
              <w:rPr>
                <w:rFonts w:ascii="Bierstadt" w:eastAsia="+mn-ea" w:hAnsi="Bierstadt" w:cs="+mn-cs"/>
                <w:color w:val="211D1E"/>
                <w:kern w:val="24"/>
                <w:lang w:val="en-PH"/>
              </w:rPr>
              <w:t>Explain that many people go through life without a plan for their personal finances. But just like building a cell phone from duct tape, decisions made without planning will affect other choices. </w:t>
            </w:r>
          </w:p>
          <w:p w14:paraId="54E6550A" w14:textId="77777777" w:rsidR="00F96CCC" w:rsidRDefault="00F96CCC" w:rsidP="00F96CCC">
            <w:pPr>
              <w:pStyle w:val="NormalWeb"/>
              <w:spacing w:before="0" w:beforeAutospacing="0" w:after="0" w:afterAutospacing="0"/>
              <w:rPr>
                <w:rFonts w:ascii="Bierstadt" w:eastAsia="+mn-ea" w:hAnsi="Bierstadt" w:cs="+mn-cs"/>
                <w:color w:val="211D1E"/>
                <w:kern w:val="24"/>
                <w:lang w:val="en-PH"/>
              </w:rPr>
            </w:pPr>
          </w:p>
          <w:p w14:paraId="34A2FD69" w14:textId="45C2133E" w:rsidR="00F96CCC" w:rsidRDefault="00F96CCC" w:rsidP="00F96CCC">
            <w:pPr>
              <w:pStyle w:val="NormalWeb"/>
              <w:spacing w:before="0" w:beforeAutospacing="0" w:after="0" w:afterAutospacing="0"/>
              <w:rPr>
                <w:rFonts w:ascii="Bierstadt" w:eastAsia="+mn-ea" w:hAnsi="Bierstadt" w:cs="+mn-cs"/>
                <w:color w:val="211D1E"/>
                <w:kern w:val="24"/>
                <w:lang w:val="en-PH"/>
              </w:rPr>
            </w:pPr>
            <w:r w:rsidRPr="00F96CCC">
              <w:rPr>
                <w:rFonts w:ascii="Bierstadt" w:eastAsia="+mn-ea" w:hAnsi="Bierstadt" w:cs="+mn-cs"/>
                <w:color w:val="211D1E"/>
                <w:kern w:val="24"/>
                <w:lang w:val="en-PH"/>
              </w:rPr>
              <w:t>Ask the prompt</w:t>
            </w:r>
            <w:r w:rsidR="00D6728D">
              <w:rPr>
                <w:rFonts w:ascii="Bierstadt" w:eastAsia="+mn-ea" w:hAnsi="Bierstadt" w:cs="+mn-cs"/>
                <w:color w:val="211D1E"/>
                <w:kern w:val="24"/>
                <w:lang w:val="en-PH"/>
              </w:rPr>
              <w:t xml:space="preserve"> on the slide</w:t>
            </w:r>
            <w:r w:rsidRPr="00F96CCC">
              <w:rPr>
                <w:rFonts w:ascii="Bierstadt" w:eastAsia="+mn-ea" w:hAnsi="Bierstadt" w:cs="+mn-cs"/>
                <w:color w:val="211D1E"/>
                <w:kern w:val="24"/>
                <w:lang w:val="en-PH"/>
              </w:rPr>
              <w:t xml:space="preserve">. </w:t>
            </w:r>
          </w:p>
          <w:p w14:paraId="138658AB" w14:textId="77777777" w:rsidR="00F0575B" w:rsidRDefault="00F0575B" w:rsidP="00F96CCC">
            <w:pPr>
              <w:pStyle w:val="NormalWeb"/>
              <w:spacing w:before="0" w:beforeAutospacing="0" w:after="0" w:afterAutospacing="0"/>
              <w:rPr>
                <w:rFonts w:ascii="Bierstadt" w:eastAsia="+mn-ea" w:hAnsi="Bierstadt" w:cs="+mn-cs"/>
                <w:b/>
                <w:bCs/>
                <w:color w:val="211D1E"/>
                <w:kern w:val="24"/>
                <w:lang w:val="en-PH"/>
              </w:rPr>
            </w:pPr>
          </w:p>
          <w:p w14:paraId="775311F8" w14:textId="18E13A4D" w:rsidR="00F96CCC" w:rsidRPr="00F96CCC" w:rsidRDefault="00F96CCC" w:rsidP="00F96CCC">
            <w:pPr>
              <w:pStyle w:val="NormalWeb"/>
              <w:spacing w:before="0" w:beforeAutospacing="0" w:after="0" w:afterAutospacing="0"/>
              <w:rPr>
                <w:rFonts w:ascii="Bierstadt" w:hAnsi="Bierstadt"/>
              </w:rPr>
            </w:pPr>
            <w:r w:rsidRPr="00F96CCC">
              <w:rPr>
                <w:rFonts w:ascii="Bierstadt" w:eastAsia="+mn-ea" w:hAnsi="Bierstadt" w:cs="+mn-cs"/>
                <w:b/>
                <w:bCs/>
                <w:color w:val="211D1E"/>
                <w:kern w:val="24"/>
                <w:lang w:val="en-PH"/>
              </w:rPr>
              <w:t>*Click or tap to reveal each of the considerations</w:t>
            </w:r>
          </w:p>
          <w:p w14:paraId="48E55473" w14:textId="77777777" w:rsidR="00F96CCC" w:rsidRPr="00F96CCC" w:rsidRDefault="00F96CCC" w:rsidP="00F96CCC">
            <w:pPr>
              <w:pStyle w:val="NormalWeb"/>
              <w:spacing w:before="0" w:beforeAutospacing="0" w:after="0" w:afterAutospacing="0"/>
              <w:rPr>
                <w:rFonts w:ascii="Bierstadt" w:hAnsi="Bierstadt"/>
              </w:rPr>
            </w:pPr>
            <w:r w:rsidRPr="00F96CCC">
              <w:rPr>
                <w:rFonts w:ascii="Bierstadt" w:eastAsia="+mn-ea" w:hAnsi="Bierstadt" w:cs="+mn-cs"/>
                <w:i/>
                <w:iCs/>
                <w:color w:val="211D1E"/>
                <w:kern w:val="24"/>
                <w:lang w:val="en-PH"/>
              </w:rPr>
              <w:t xml:space="preserve">Volunteer connection: </w:t>
            </w:r>
            <w:r w:rsidRPr="00F96CCC">
              <w:rPr>
                <w:rFonts w:ascii="Bierstadt" w:eastAsia="+mn-ea" w:hAnsi="Bierstadt" w:cs="+mn-cs"/>
                <w:color w:val="211D1E"/>
                <w:kern w:val="24"/>
                <w:lang w:val="en-PH"/>
              </w:rPr>
              <w:t>Provide a personal or local example of a time when planning helped with personal finances—or would have helped. </w:t>
            </w:r>
          </w:p>
          <w:p w14:paraId="1C0A5707" w14:textId="77777777" w:rsidR="00F96CCC" w:rsidRDefault="00F96CCC" w:rsidP="00F96CCC">
            <w:pPr>
              <w:pStyle w:val="NormalWeb"/>
              <w:spacing w:before="0" w:beforeAutospacing="0" w:after="0" w:afterAutospacing="0"/>
              <w:rPr>
                <w:rFonts w:ascii="Bierstadt" w:eastAsia="+mn-ea" w:hAnsi="Bierstadt" w:cs="+mn-cs"/>
                <w:color w:val="211D1E"/>
                <w:kern w:val="24"/>
                <w:lang w:val="en-PH"/>
              </w:rPr>
            </w:pPr>
          </w:p>
          <w:p w14:paraId="447C949A" w14:textId="2DAC61CB" w:rsidR="00DB573E" w:rsidRDefault="00F96CCC" w:rsidP="0023748B">
            <w:pPr>
              <w:pStyle w:val="NormalWeb"/>
              <w:spacing w:before="0" w:beforeAutospacing="0" w:after="0" w:afterAutospacing="0"/>
              <w:rPr>
                <w:rFonts w:ascii="Bierstadt" w:eastAsia="+mn-ea" w:hAnsi="Bierstadt" w:cs="+mn-cs"/>
                <w:color w:val="211D1E"/>
                <w:kern w:val="24"/>
                <w:lang w:val="en-PH"/>
              </w:rPr>
            </w:pPr>
            <w:r w:rsidRPr="00F96CCC">
              <w:rPr>
                <w:rFonts w:ascii="Bierstadt" w:eastAsia="+mn-ea" w:hAnsi="Bierstadt" w:cs="+mn-cs"/>
                <w:color w:val="211D1E"/>
                <w:kern w:val="24"/>
                <w:lang w:val="en-PH"/>
              </w:rPr>
              <w:t xml:space="preserve">Explain that the Personal Finance program is an opportunity for </w:t>
            </w:r>
            <w:r w:rsidR="00937266">
              <w:rPr>
                <w:rFonts w:ascii="Bierstadt" w:eastAsia="+mn-ea" w:hAnsi="Bierstadt" w:cs="+mn-cs"/>
                <w:color w:val="211D1E"/>
                <w:kern w:val="24"/>
                <w:lang w:val="en-PH"/>
              </w:rPr>
              <w:t>students</w:t>
            </w:r>
            <w:r w:rsidRPr="00F96CCC">
              <w:rPr>
                <w:rFonts w:ascii="Bierstadt" w:eastAsia="+mn-ea" w:hAnsi="Bierstadt" w:cs="+mn-cs"/>
                <w:color w:val="211D1E"/>
                <w:kern w:val="24"/>
                <w:lang w:val="en-PH"/>
              </w:rPr>
              <w:t xml:space="preserve"> to think about and begin planning for some of these basic aspects of personal finance. </w:t>
            </w:r>
          </w:p>
          <w:p w14:paraId="79B36415" w14:textId="77777777" w:rsidR="00DB573E" w:rsidRDefault="00DB573E" w:rsidP="0023748B">
            <w:pPr>
              <w:pStyle w:val="NormalWeb"/>
              <w:spacing w:before="0" w:beforeAutospacing="0" w:after="0" w:afterAutospacing="0"/>
              <w:rPr>
                <w:rFonts w:ascii="Bierstadt" w:eastAsia="+mn-ea" w:hAnsi="Bierstadt" w:cs="+mn-cs"/>
                <w:color w:val="211D1E"/>
                <w:kern w:val="24"/>
                <w:lang w:val="en-PH"/>
              </w:rPr>
            </w:pPr>
          </w:p>
          <w:p w14:paraId="7FA08B10" w14:textId="151E1713" w:rsidR="00DB573E" w:rsidRPr="00937266" w:rsidRDefault="00F96CCC" w:rsidP="0023748B">
            <w:pPr>
              <w:pStyle w:val="NormalWeb"/>
              <w:spacing w:before="0" w:beforeAutospacing="0" w:after="0" w:afterAutospacing="0"/>
              <w:rPr>
                <w:rFonts w:ascii="Bierstadt" w:eastAsia="+mn-ea" w:hAnsi="Bierstadt" w:cs="+mn-cs"/>
                <w:color w:val="211D1E"/>
                <w:kern w:val="24"/>
                <w:lang w:val="en-PH"/>
              </w:rPr>
            </w:pPr>
            <w:r w:rsidRPr="00F96CCC">
              <w:rPr>
                <w:rFonts w:ascii="Bierstadt" w:eastAsia="+mn-ea" w:hAnsi="Bierstadt" w:cs="+mn-cs"/>
                <w:color w:val="211D1E"/>
                <w:kern w:val="24"/>
                <w:lang w:val="en-PH"/>
              </w:rPr>
              <w:t>Tell students that the first step in personal finances is determining one’s needs and goals for the future. It’s only when you know what you’re planning for that you can begin to plan well. </w:t>
            </w:r>
          </w:p>
        </w:tc>
      </w:tr>
      <w:tr w:rsidR="00D3080A" w:rsidRPr="004B379A" w14:paraId="0B4E6E34" w14:textId="77777777" w:rsidTr="00D3080A">
        <w:tc>
          <w:tcPr>
            <w:tcW w:w="9535" w:type="dxa"/>
            <w:gridSpan w:val="2"/>
            <w:shd w:val="clear" w:color="auto" w:fill="C2EDF0"/>
          </w:tcPr>
          <w:p w14:paraId="18DA5729" w14:textId="17484F32" w:rsidR="00D3080A" w:rsidRPr="004B379A" w:rsidRDefault="00F96CCC" w:rsidP="00D3080A">
            <w:pPr>
              <w:jc w:val="right"/>
              <w:rPr>
                <w:rFonts w:ascii="Bierstadt" w:hAnsi="Bierstadt"/>
                <w:b/>
                <w:bCs/>
                <w:i/>
                <w:iCs/>
                <w:lang w:val="en-CA"/>
              </w:rPr>
            </w:pPr>
            <w:r>
              <w:rPr>
                <w:rFonts w:ascii="Bierstadt" w:hAnsi="Bierstadt"/>
                <w:b/>
                <w:bCs/>
                <w:lang w:val="en-CA"/>
              </w:rPr>
              <w:t xml:space="preserve">Activity                       </w:t>
            </w:r>
            <w:r w:rsidR="00D3080A" w:rsidRPr="004B379A">
              <w:rPr>
                <w:rFonts w:ascii="Bierstadt" w:hAnsi="Bierstadt"/>
                <w:b/>
                <w:bCs/>
                <w:lang w:val="en-CA"/>
              </w:rPr>
              <w:t xml:space="preserve">                             </w:t>
            </w:r>
            <w:r>
              <w:rPr>
                <w:rFonts w:ascii="Bierstadt" w:hAnsi="Bierstadt"/>
                <w:b/>
                <w:bCs/>
                <w:lang w:val="en-CA"/>
              </w:rPr>
              <w:t>30</w:t>
            </w:r>
            <w:r w:rsidR="00D3080A" w:rsidRPr="004B379A">
              <w:rPr>
                <w:rFonts w:ascii="Bierstadt" w:hAnsi="Bierstadt"/>
                <w:b/>
                <w:bCs/>
                <w:lang w:val="en-CA"/>
              </w:rPr>
              <w:t xml:space="preserve"> min</w:t>
            </w:r>
          </w:p>
        </w:tc>
      </w:tr>
      <w:tr w:rsidR="00227203" w:rsidRPr="004B379A" w14:paraId="39726A5A" w14:textId="77777777" w:rsidTr="00335D42">
        <w:trPr>
          <w:trHeight w:val="558"/>
        </w:trPr>
        <w:tc>
          <w:tcPr>
            <w:tcW w:w="2425" w:type="dxa"/>
          </w:tcPr>
          <w:p w14:paraId="32FAF160" w14:textId="0EA3192E" w:rsidR="00227203" w:rsidRDefault="00227203">
            <w:pPr>
              <w:rPr>
                <w:rFonts w:ascii="Bierstadt" w:hAnsi="Bierstadt"/>
              </w:rPr>
            </w:pPr>
            <w:r w:rsidRPr="00FF4DCB">
              <w:rPr>
                <w:rFonts w:ascii="Bierstadt" w:hAnsi="Bierstadt"/>
              </w:rPr>
              <w:t>Slide 1</w:t>
            </w:r>
            <w:r w:rsidR="00F96CCC" w:rsidRPr="00FF4DCB">
              <w:rPr>
                <w:rFonts w:ascii="Bierstadt" w:hAnsi="Bierstadt"/>
              </w:rPr>
              <w:t>6</w:t>
            </w:r>
          </w:p>
          <w:p w14:paraId="49643CAD" w14:textId="0CC027B3" w:rsidR="00FF4DCB" w:rsidRPr="004B379A" w:rsidRDefault="00FF4DCB">
            <w:pPr>
              <w:rPr>
                <w:rFonts w:ascii="Bierstadt" w:hAnsi="Bierstadt"/>
              </w:rPr>
            </w:pPr>
            <w:r w:rsidRPr="00FF4DCB">
              <w:rPr>
                <w:rFonts w:ascii="Bierstadt" w:hAnsi="Bierstadt"/>
                <w:noProof/>
              </w:rPr>
              <w:drawing>
                <wp:inline distT="0" distB="0" distL="0" distR="0" wp14:anchorId="42BFB21A" wp14:editId="4F207280">
                  <wp:extent cx="1402715" cy="790575"/>
                  <wp:effectExtent l="0" t="0" r="6985" b="9525"/>
                  <wp:docPr id="138388108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83881085" name=""/>
                          <pic:cNvPicPr/>
                        </pic:nvPicPr>
                        <pic:blipFill>
                          <a:blip r:embed="rId35"/>
                          <a:stretch>
                            <a:fillRect/>
                          </a:stretch>
                        </pic:blipFill>
                        <pic:spPr>
                          <a:xfrm>
                            <a:off x="0" y="0"/>
                            <a:ext cx="1402715" cy="790575"/>
                          </a:xfrm>
                          <a:prstGeom prst="rect">
                            <a:avLst/>
                          </a:prstGeom>
                        </pic:spPr>
                      </pic:pic>
                    </a:graphicData>
                  </a:graphic>
                </wp:inline>
              </w:drawing>
            </w:r>
          </w:p>
          <w:p w14:paraId="587A5C6D" w14:textId="2209BA87" w:rsidR="00227203" w:rsidRPr="004B379A" w:rsidRDefault="00227203">
            <w:pPr>
              <w:rPr>
                <w:rFonts w:ascii="Bierstadt" w:hAnsi="Bierstadt"/>
              </w:rPr>
            </w:pPr>
          </w:p>
          <w:p w14:paraId="3E0B8E34" w14:textId="77777777" w:rsidR="00227203" w:rsidRPr="004B379A" w:rsidRDefault="00227203">
            <w:pPr>
              <w:rPr>
                <w:rFonts w:ascii="Bierstadt" w:hAnsi="Bierstadt"/>
              </w:rPr>
            </w:pPr>
          </w:p>
          <w:p w14:paraId="2FA18F5F" w14:textId="77777777" w:rsidR="00227203" w:rsidRPr="004B379A" w:rsidRDefault="00227203">
            <w:pPr>
              <w:rPr>
                <w:rFonts w:ascii="Bierstadt" w:hAnsi="Bierstadt"/>
              </w:rPr>
            </w:pPr>
          </w:p>
          <w:p w14:paraId="52ECFE0B" w14:textId="77777777" w:rsidR="00227203" w:rsidRPr="004B379A" w:rsidRDefault="00227203">
            <w:pPr>
              <w:rPr>
                <w:rFonts w:ascii="Bierstadt" w:hAnsi="Bierstadt"/>
              </w:rPr>
            </w:pPr>
          </w:p>
          <w:p w14:paraId="2E685772" w14:textId="77777777" w:rsidR="00227203" w:rsidRPr="004B379A" w:rsidRDefault="00227203">
            <w:pPr>
              <w:rPr>
                <w:rFonts w:ascii="Bierstadt" w:hAnsi="Bierstadt"/>
              </w:rPr>
            </w:pPr>
          </w:p>
          <w:p w14:paraId="472A7633" w14:textId="77777777" w:rsidR="00227203" w:rsidRPr="004B379A" w:rsidRDefault="00227203">
            <w:pPr>
              <w:rPr>
                <w:rFonts w:ascii="Bierstadt" w:hAnsi="Bierstadt"/>
              </w:rPr>
            </w:pPr>
          </w:p>
          <w:p w14:paraId="401CCF2A" w14:textId="77777777" w:rsidR="00227203" w:rsidRPr="004B379A" w:rsidRDefault="00227203">
            <w:pPr>
              <w:rPr>
                <w:rFonts w:ascii="Bierstadt" w:hAnsi="Bierstadt"/>
              </w:rPr>
            </w:pPr>
          </w:p>
          <w:p w14:paraId="55A6C0BC" w14:textId="77777777" w:rsidR="00227203" w:rsidRPr="004B379A" w:rsidRDefault="00227203">
            <w:pPr>
              <w:rPr>
                <w:rFonts w:ascii="Bierstadt" w:hAnsi="Bierstadt"/>
              </w:rPr>
            </w:pPr>
          </w:p>
          <w:p w14:paraId="549FA018" w14:textId="77777777" w:rsidR="00227203" w:rsidRPr="004B379A" w:rsidRDefault="00227203">
            <w:pPr>
              <w:rPr>
                <w:rFonts w:ascii="Bierstadt" w:hAnsi="Bierstadt"/>
              </w:rPr>
            </w:pPr>
          </w:p>
          <w:p w14:paraId="0CA73C2D" w14:textId="77777777" w:rsidR="00227203" w:rsidRPr="004B379A" w:rsidRDefault="00227203">
            <w:pPr>
              <w:rPr>
                <w:rFonts w:ascii="Bierstadt" w:hAnsi="Bierstadt"/>
              </w:rPr>
            </w:pPr>
          </w:p>
          <w:p w14:paraId="2AF57499" w14:textId="77777777" w:rsidR="00227203" w:rsidRPr="004B379A" w:rsidRDefault="00227203">
            <w:pPr>
              <w:rPr>
                <w:rFonts w:ascii="Bierstadt" w:hAnsi="Bierstadt"/>
              </w:rPr>
            </w:pPr>
          </w:p>
          <w:p w14:paraId="430E0AE6" w14:textId="77777777" w:rsidR="00227203" w:rsidRPr="004B379A" w:rsidRDefault="00227203">
            <w:pPr>
              <w:rPr>
                <w:rFonts w:ascii="Bierstadt" w:hAnsi="Bierstadt"/>
              </w:rPr>
            </w:pPr>
          </w:p>
          <w:p w14:paraId="20DE9CB1" w14:textId="39EDA71C" w:rsidR="00227203" w:rsidRPr="004B379A" w:rsidRDefault="00227203">
            <w:pPr>
              <w:rPr>
                <w:rFonts w:ascii="Bierstadt" w:hAnsi="Bierstadt"/>
              </w:rPr>
            </w:pPr>
          </w:p>
        </w:tc>
        <w:tc>
          <w:tcPr>
            <w:tcW w:w="7110" w:type="dxa"/>
          </w:tcPr>
          <w:p w14:paraId="51776C3E" w14:textId="7C8062A6" w:rsidR="008D50BE" w:rsidRPr="008D50BE" w:rsidRDefault="008D50BE" w:rsidP="008D50BE">
            <w:pPr>
              <w:rPr>
                <w:rFonts w:ascii="Bierstadt" w:hAnsi="Bierstadt"/>
                <w:b/>
                <w:bCs/>
                <w:i/>
                <w:iCs/>
              </w:rPr>
            </w:pPr>
            <w:r w:rsidRPr="008D50BE">
              <w:rPr>
                <w:rFonts w:ascii="Bierstadt" w:hAnsi="Bierstadt"/>
                <w:b/>
                <w:bCs/>
                <w:i/>
                <w:iCs/>
                <w:lang w:val="en-CA"/>
              </w:rPr>
              <w:t xml:space="preserve">Suggested time: </w:t>
            </w:r>
            <w:r w:rsidR="00B45310">
              <w:rPr>
                <w:rFonts w:ascii="Bierstadt" w:hAnsi="Bierstadt"/>
                <w:b/>
                <w:bCs/>
                <w:i/>
                <w:iCs/>
              </w:rPr>
              <w:t>5</w:t>
            </w:r>
            <w:r w:rsidRPr="008D50BE">
              <w:rPr>
                <w:rFonts w:ascii="Bierstadt" w:hAnsi="Bierstadt"/>
                <w:b/>
                <w:bCs/>
                <w:i/>
                <w:iCs/>
              </w:rPr>
              <w:t xml:space="preserve"> minutes</w:t>
            </w:r>
          </w:p>
          <w:p w14:paraId="401E4825" w14:textId="76D4DEF4" w:rsidR="00F96CCC" w:rsidRPr="00F96CCC" w:rsidRDefault="00F96CCC" w:rsidP="00F96CCC">
            <w:pPr>
              <w:rPr>
                <w:rFonts w:ascii="Bierstadt" w:eastAsia="Times New Roman" w:hAnsi="Bierstadt" w:cs="Times New Roman"/>
                <w:kern w:val="0"/>
                <w14:ligatures w14:val="none"/>
              </w:rPr>
            </w:pPr>
            <w:r w:rsidRPr="00F96CCC">
              <w:rPr>
                <w:rFonts w:ascii="Bierstadt" w:eastAsia="+mn-ea" w:hAnsi="Bierstadt" w:cs="+mn-cs"/>
                <w:color w:val="000000"/>
                <w:kern w:val="24"/>
                <w:lang w:val="en-PH"/>
                <w14:ligatures w14:val="none"/>
              </w:rPr>
              <w:t>Tell students the</w:t>
            </w:r>
            <w:r>
              <w:rPr>
                <w:rFonts w:ascii="Bierstadt" w:eastAsia="+mn-ea" w:hAnsi="Bierstadt" w:cs="+mn-cs"/>
                <w:color w:val="000000"/>
                <w:kern w:val="24"/>
                <w:lang w:val="en-PH"/>
                <w14:ligatures w14:val="none"/>
              </w:rPr>
              <w:t>y</w:t>
            </w:r>
            <w:r w:rsidRPr="00F96CCC">
              <w:rPr>
                <w:rFonts w:ascii="Bierstadt" w:eastAsia="+mn-ea" w:hAnsi="Bierstadt" w:cs="+mn-cs"/>
                <w:color w:val="000000"/>
                <w:kern w:val="24"/>
                <w:lang w:val="en-PH"/>
                <w14:ligatures w14:val="none"/>
              </w:rPr>
              <w:t xml:space="preserve"> will watch a video explor</w:t>
            </w:r>
            <w:r>
              <w:rPr>
                <w:rFonts w:ascii="Bierstadt" w:eastAsia="+mn-ea" w:hAnsi="Bierstadt" w:cs="+mn-cs"/>
                <w:color w:val="000000"/>
                <w:kern w:val="24"/>
                <w:lang w:val="en-PH"/>
                <w14:ligatures w14:val="none"/>
              </w:rPr>
              <w:t>ing</w:t>
            </w:r>
            <w:r w:rsidRPr="00F96CCC">
              <w:rPr>
                <w:rFonts w:ascii="Bierstadt" w:eastAsia="+mn-ea" w:hAnsi="Bierstadt" w:cs="+mn-cs"/>
                <w:color w:val="000000"/>
                <w:kern w:val="24"/>
                <w:lang w:val="en-PH"/>
                <w14:ligatures w14:val="none"/>
              </w:rPr>
              <w:t xml:space="preserve"> 5 topics that will have a significant impact on personal finances throughout the course of one's life, including:</w:t>
            </w:r>
          </w:p>
          <w:p w14:paraId="64C27B98" w14:textId="77777777" w:rsidR="00F96CCC" w:rsidRPr="00F96CCC" w:rsidRDefault="00F96CCC" w:rsidP="00F96CCC">
            <w:pPr>
              <w:pStyle w:val="ListParagraph"/>
              <w:numPr>
                <w:ilvl w:val="0"/>
                <w:numId w:val="2"/>
              </w:numPr>
              <w:rPr>
                <w:rFonts w:ascii="Bierstadt" w:eastAsia="Times New Roman" w:hAnsi="Bierstadt" w:cs="Times New Roman"/>
                <w:kern w:val="0"/>
                <w14:ligatures w14:val="none"/>
              </w:rPr>
            </w:pPr>
            <w:r w:rsidRPr="00F96CCC">
              <w:rPr>
                <w:rFonts w:ascii="Bierstadt" w:eastAsia="+mn-ea" w:hAnsi="Bierstadt" w:cs="+mn-cs"/>
                <w:color w:val="211D1E"/>
                <w:kern w:val="24"/>
                <w:lang w:val="en-PH"/>
                <w14:ligatures w14:val="none"/>
              </w:rPr>
              <w:t>Earning income </w:t>
            </w:r>
          </w:p>
          <w:p w14:paraId="140C735A" w14:textId="77777777" w:rsidR="00F96CCC" w:rsidRPr="00F96CCC" w:rsidRDefault="00F96CCC" w:rsidP="00F96CCC">
            <w:pPr>
              <w:pStyle w:val="ListParagraph"/>
              <w:numPr>
                <w:ilvl w:val="0"/>
                <w:numId w:val="2"/>
              </w:numPr>
              <w:rPr>
                <w:rFonts w:ascii="Bierstadt" w:eastAsia="Times New Roman" w:hAnsi="Bierstadt" w:cs="Times New Roman"/>
                <w:kern w:val="0"/>
                <w14:ligatures w14:val="none"/>
              </w:rPr>
            </w:pPr>
            <w:r w:rsidRPr="00F96CCC">
              <w:rPr>
                <w:rFonts w:ascii="Bierstadt" w:eastAsia="+mn-ea" w:hAnsi="Bierstadt" w:cs="+mn-cs"/>
                <w:color w:val="211D1E"/>
                <w:kern w:val="24"/>
                <w:lang w:val="en-PH"/>
                <w14:ligatures w14:val="none"/>
              </w:rPr>
              <w:t>Becoming a couple </w:t>
            </w:r>
          </w:p>
          <w:p w14:paraId="3CB20436" w14:textId="77777777" w:rsidR="00F96CCC" w:rsidRPr="00F96CCC" w:rsidRDefault="00F96CCC" w:rsidP="00F96CCC">
            <w:pPr>
              <w:pStyle w:val="ListParagraph"/>
              <w:numPr>
                <w:ilvl w:val="0"/>
                <w:numId w:val="2"/>
              </w:numPr>
              <w:rPr>
                <w:rFonts w:ascii="Bierstadt" w:eastAsia="Times New Roman" w:hAnsi="Bierstadt" w:cs="Times New Roman"/>
                <w:kern w:val="0"/>
                <w14:ligatures w14:val="none"/>
              </w:rPr>
            </w:pPr>
            <w:r w:rsidRPr="00F96CCC">
              <w:rPr>
                <w:rFonts w:ascii="Bierstadt" w:eastAsia="+mn-ea" w:hAnsi="Bierstadt" w:cs="+mn-cs"/>
                <w:color w:val="211D1E"/>
                <w:kern w:val="24"/>
                <w:lang w:val="en-PH"/>
                <w14:ligatures w14:val="none"/>
              </w:rPr>
              <w:t>Starting a family </w:t>
            </w:r>
          </w:p>
          <w:p w14:paraId="14584E28" w14:textId="77777777" w:rsidR="00F96CCC" w:rsidRPr="00F96CCC" w:rsidRDefault="00F96CCC" w:rsidP="00F96CCC">
            <w:pPr>
              <w:pStyle w:val="ListParagraph"/>
              <w:numPr>
                <w:ilvl w:val="0"/>
                <w:numId w:val="2"/>
              </w:numPr>
              <w:rPr>
                <w:rFonts w:ascii="Bierstadt" w:eastAsia="Times New Roman" w:hAnsi="Bierstadt" w:cs="Times New Roman"/>
                <w:kern w:val="0"/>
                <w14:ligatures w14:val="none"/>
              </w:rPr>
            </w:pPr>
            <w:r w:rsidRPr="00F96CCC">
              <w:rPr>
                <w:rFonts w:ascii="Bierstadt" w:eastAsia="+mn-ea" w:hAnsi="Bierstadt" w:cs="+mn-cs"/>
                <w:color w:val="211D1E"/>
                <w:kern w:val="24"/>
                <w:lang w:val="en-PH"/>
                <w14:ligatures w14:val="none"/>
              </w:rPr>
              <w:t>Living independently </w:t>
            </w:r>
          </w:p>
          <w:p w14:paraId="2E91B8DC" w14:textId="3899EC5A" w:rsidR="00F96CCC" w:rsidRPr="00F96CCC" w:rsidRDefault="00F96CCC" w:rsidP="00F96CCC">
            <w:pPr>
              <w:pStyle w:val="ListParagraph"/>
              <w:numPr>
                <w:ilvl w:val="0"/>
                <w:numId w:val="2"/>
              </w:numPr>
              <w:rPr>
                <w:rFonts w:ascii="Bierstadt" w:eastAsia="Times New Roman" w:hAnsi="Bierstadt" w:cs="Times New Roman"/>
                <w:kern w:val="0"/>
                <w14:ligatures w14:val="none"/>
              </w:rPr>
            </w:pPr>
            <w:r w:rsidRPr="00F96CCC">
              <w:rPr>
                <w:rFonts w:ascii="Bierstadt" w:eastAsia="+mn-ea" w:hAnsi="Bierstadt" w:cs="+mn-cs"/>
                <w:color w:val="211D1E"/>
                <w:kern w:val="24"/>
                <w:lang w:val="en-PH"/>
                <w14:ligatures w14:val="none"/>
              </w:rPr>
              <w:t>Everything else</w:t>
            </w:r>
          </w:p>
          <w:p w14:paraId="00FACC92" w14:textId="77777777" w:rsidR="00F96CCC" w:rsidRDefault="00F96CCC" w:rsidP="00F96CCC">
            <w:pPr>
              <w:rPr>
                <w:rFonts w:ascii="Bierstadt" w:eastAsia="+mn-ea" w:hAnsi="Bierstadt" w:cs="+mn-cs"/>
                <w:color w:val="000000"/>
                <w:kern w:val="24"/>
                <w:lang w:val="en-PH"/>
                <w14:ligatures w14:val="none"/>
              </w:rPr>
            </w:pPr>
          </w:p>
          <w:p w14:paraId="15E3F2BE" w14:textId="040CFAB6" w:rsidR="00F96CCC" w:rsidRPr="00F96CCC" w:rsidRDefault="00F96CCC" w:rsidP="00F96CCC">
            <w:pPr>
              <w:rPr>
                <w:rFonts w:ascii="Bierstadt" w:eastAsia="Times New Roman" w:hAnsi="Bierstadt" w:cs="Times New Roman"/>
                <w:kern w:val="0"/>
                <w14:ligatures w14:val="none"/>
              </w:rPr>
            </w:pPr>
            <w:r w:rsidRPr="00F96CCC">
              <w:rPr>
                <w:rFonts w:ascii="Bierstadt" w:eastAsia="+mn-ea" w:hAnsi="Bierstadt" w:cs="+mn-cs"/>
                <w:color w:val="000000"/>
                <w:kern w:val="24"/>
                <w:lang w:val="en-PH"/>
                <w14:ligatures w14:val="none"/>
              </w:rPr>
              <w:t xml:space="preserve">Play the </w:t>
            </w:r>
            <w:r w:rsidRPr="00F96CCC">
              <w:rPr>
                <w:rFonts w:ascii="Bierstadt" w:eastAsia="+mn-ea" w:hAnsi="Bierstadt" w:cs="+mn-cs"/>
                <w:i/>
                <w:iCs/>
                <w:color w:val="000000"/>
                <w:kern w:val="24"/>
                <w:lang w:val="en-PH"/>
                <w14:ligatures w14:val="none"/>
              </w:rPr>
              <w:t>Financial Planning for Life</w:t>
            </w:r>
            <w:r w:rsidRPr="00F96CCC">
              <w:rPr>
                <w:rFonts w:ascii="Bierstadt" w:eastAsia="+mn-ea" w:hAnsi="Bierstadt" w:cs="+mn-cs"/>
                <w:color w:val="000000"/>
                <w:kern w:val="24"/>
                <w:lang w:val="en-PH"/>
                <w14:ligatures w14:val="none"/>
              </w:rPr>
              <w:t xml:space="preserve"> interactive video. </w:t>
            </w:r>
          </w:p>
          <w:p w14:paraId="32676E6C" w14:textId="77777777" w:rsidR="00F96CCC" w:rsidRDefault="00F96CCC" w:rsidP="00F96CCC">
            <w:pPr>
              <w:rPr>
                <w:rFonts w:ascii="Bierstadt" w:eastAsia="+mn-ea" w:hAnsi="Bierstadt" w:cs="+mn-cs"/>
                <w:color w:val="211D1E"/>
                <w:kern w:val="24"/>
                <w:lang w:val="en-PH"/>
                <w14:ligatures w14:val="none"/>
              </w:rPr>
            </w:pPr>
          </w:p>
          <w:p w14:paraId="64E42FD3" w14:textId="276D97DB" w:rsidR="00F96CCC" w:rsidRPr="00F96CCC" w:rsidRDefault="00F96CCC" w:rsidP="00F96CCC">
            <w:pPr>
              <w:rPr>
                <w:rFonts w:ascii="Bierstadt" w:eastAsia="Times New Roman" w:hAnsi="Bierstadt" w:cs="Times New Roman"/>
                <w:kern w:val="0"/>
                <w14:ligatures w14:val="none"/>
              </w:rPr>
            </w:pPr>
            <w:r w:rsidRPr="00F96CCC">
              <w:rPr>
                <w:rFonts w:ascii="Bierstadt" w:eastAsia="+mn-ea" w:hAnsi="Bierstadt" w:cs="+mn-cs"/>
                <w:color w:val="211D1E"/>
                <w:kern w:val="24"/>
                <w:lang w:val="en-PH"/>
                <w14:ligatures w14:val="none"/>
              </w:rPr>
              <w:t>After the video, ask the following questions: </w:t>
            </w:r>
          </w:p>
          <w:p w14:paraId="5DFD89E0" w14:textId="6D4A810A" w:rsidR="00F96CCC" w:rsidRPr="00F96CCC" w:rsidRDefault="00F96CCC" w:rsidP="008F41AC">
            <w:pPr>
              <w:pStyle w:val="ListParagraph"/>
              <w:numPr>
                <w:ilvl w:val="0"/>
                <w:numId w:val="4"/>
              </w:numPr>
              <w:rPr>
                <w:rFonts w:ascii="Bierstadt" w:eastAsia="Times New Roman" w:hAnsi="Bierstadt" w:cs="Times New Roman"/>
                <w:kern w:val="0"/>
                <w14:ligatures w14:val="none"/>
              </w:rPr>
            </w:pPr>
            <w:r w:rsidRPr="00F96CCC">
              <w:rPr>
                <w:rFonts w:ascii="Bierstadt" w:eastAsia="+mn-ea" w:hAnsi="Bierstadt" w:cs="+mn-cs"/>
                <w:kern w:val="24"/>
                <w:lang w:val="en-PH"/>
                <w14:ligatures w14:val="none"/>
              </w:rPr>
              <w:t>Did any information come as a surprise to anyone? </w:t>
            </w:r>
          </w:p>
          <w:p w14:paraId="53FE866B" w14:textId="7698ED35" w:rsidR="00F96CCC" w:rsidRPr="00F96CCC" w:rsidRDefault="00F96CCC" w:rsidP="008F41AC">
            <w:pPr>
              <w:pStyle w:val="ListParagraph"/>
              <w:numPr>
                <w:ilvl w:val="1"/>
                <w:numId w:val="4"/>
              </w:numPr>
              <w:rPr>
                <w:rFonts w:ascii="Bierstadt" w:eastAsia="Times New Roman" w:hAnsi="Bierstadt" w:cs="Times New Roman"/>
                <w:kern w:val="0"/>
                <w14:ligatures w14:val="none"/>
              </w:rPr>
            </w:pPr>
            <w:r w:rsidRPr="00F96CCC">
              <w:rPr>
                <w:rFonts w:ascii="Bierstadt" w:eastAsia="+mn-ea" w:hAnsi="Bierstadt" w:cs="+mn-cs"/>
                <w:kern w:val="24"/>
                <w:lang w:val="en-PH"/>
                <w14:ligatures w14:val="none"/>
              </w:rPr>
              <w:t xml:space="preserve">Students may </w:t>
            </w:r>
            <w:r>
              <w:rPr>
                <w:rFonts w:ascii="Bierstadt" w:eastAsia="+mn-ea" w:hAnsi="Bierstadt" w:cs="+mn-cs"/>
                <w:kern w:val="24"/>
                <w:lang w:val="en-PH"/>
                <w14:ligatures w14:val="none"/>
              </w:rPr>
              <w:t xml:space="preserve">be </w:t>
            </w:r>
            <w:r w:rsidRPr="00F96CCC">
              <w:rPr>
                <w:rFonts w:ascii="Bierstadt" w:eastAsia="+mn-ea" w:hAnsi="Bierstadt" w:cs="+mn-cs"/>
                <w:kern w:val="24"/>
                <w:lang w:val="en-PH"/>
                <w14:ligatures w14:val="none"/>
              </w:rPr>
              <w:t>surprised about how much it costs to raise a family or didn’t realize all the things they need to financially plan for in a lifetime. </w:t>
            </w:r>
          </w:p>
          <w:p w14:paraId="546DFB79" w14:textId="77777777" w:rsidR="00F96CCC" w:rsidRPr="00F96CCC" w:rsidRDefault="00F96CCC" w:rsidP="008F41AC">
            <w:pPr>
              <w:pStyle w:val="ListParagraph"/>
              <w:numPr>
                <w:ilvl w:val="0"/>
                <w:numId w:val="4"/>
              </w:numPr>
              <w:rPr>
                <w:rFonts w:ascii="Bierstadt" w:eastAsia="Times New Roman" w:hAnsi="Bierstadt" w:cs="Times New Roman"/>
                <w:kern w:val="0"/>
                <w14:ligatures w14:val="none"/>
              </w:rPr>
            </w:pPr>
            <w:r w:rsidRPr="00F96CCC">
              <w:rPr>
                <w:rFonts w:ascii="Bierstadt" w:eastAsia="+mn-ea" w:hAnsi="Bierstadt" w:cs="+mn-cs"/>
                <w:kern w:val="24"/>
                <w:lang w:val="en-PH"/>
                <w14:ligatures w14:val="none"/>
              </w:rPr>
              <w:t>How do you think the size of your income affects your spending decisions and ability to make a financial plan for life? </w:t>
            </w:r>
          </w:p>
          <w:p w14:paraId="5A66EBD7" w14:textId="0C4ED615" w:rsidR="00227203" w:rsidRPr="00FE7846" w:rsidRDefault="00F96CCC" w:rsidP="008F41AC">
            <w:pPr>
              <w:pStyle w:val="ListParagraph"/>
              <w:numPr>
                <w:ilvl w:val="1"/>
                <w:numId w:val="4"/>
              </w:numPr>
              <w:rPr>
                <w:rFonts w:ascii="Bierstadt" w:eastAsia="Times New Roman" w:hAnsi="Bierstadt" w:cs="Times New Roman"/>
                <w:kern w:val="0"/>
                <w14:ligatures w14:val="none"/>
              </w:rPr>
            </w:pPr>
            <w:r w:rsidRPr="00F96CCC">
              <w:rPr>
                <w:rFonts w:ascii="Bierstadt" w:eastAsia="+mn-ea" w:hAnsi="Bierstadt" w:cs="+mn-cs"/>
                <w:kern w:val="24"/>
                <w:lang w:val="en-PH"/>
                <w14:ligatures w14:val="none"/>
              </w:rPr>
              <w:t xml:space="preserve">Students </w:t>
            </w:r>
            <w:r w:rsidRPr="00F96CCC">
              <w:rPr>
                <w:rFonts w:ascii="Bierstadt" w:eastAsia="+mn-ea" w:hAnsi="Bierstadt" w:cs="+mn-cs"/>
                <w:color w:val="211D1E"/>
                <w:kern w:val="24"/>
                <w:lang w:val="en-PH"/>
                <w14:ligatures w14:val="none"/>
              </w:rPr>
              <w:t>may respond that someone earning a small salary will have a harder time saving for big purchases or retirement than someone earning a larger salary. </w:t>
            </w:r>
          </w:p>
        </w:tc>
      </w:tr>
      <w:tr w:rsidR="006B0749" w:rsidRPr="004B379A" w14:paraId="624AF280" w14:textId="77777777" w:rsidTr="00227203">
        <w:trPr>
          <w:trHeight w:val="890"/>
        </w:trPr>
        <w:tc>
          <w:tcPr>
            <w:tcW w:w="2425" w:type="dxa"/>
          </w:tcPr>
          <w:p w14:paraId="57EC8F43" w14:textId="0F4740A4" w:rsidR="006B0749" w:rsidRDefault="006B0749">
            <w:pPr>
              <w:rPr>
                <w:rFonts w:ascii="Bierstadt" w:hAnsi="Bierstadt"/>
              </w:rPr>
            </w:pPr>
            <w:r w:rsidRPr="00CF7B19">
              <w:rPr>
                <w:rFonts w:ascii="Bierstadt" w:hAnsi="Bierstadt"/>
              </w:rPr>
              <w:t>Slide 1</w:t>
            </w:r>
            <w:r w:rsidR="00FE7846" w:rsidRPr="00CF7B19">
              <w:rPr>
                <w:rFonts w:ascii="Bierstadt" w:hAnsi="Bierstadt"/>
              </w:rPr>
              <w:t>7</w:t>
            </w:r>
            <w:r w:rsidR="00FE7846">
              <w:rPr>
                <w:rFonts w:ascii="Bierstadt" w:hAnsi="Bierstadt"/>
              </w:rPr>
              <w:t xml:space="preserve"> </w:t>
            </w:r>
          </w:p>
          <w:p w14:paraId="469CB0E4" w14:textId="2779622C" w:rsidR="00801252" w:rsidRPr="004B379A" w:rsidRDefault="009B1F0D">
            <w:pPr>
              <w:rPr>
                <w:rFonts w:ascii="Bierstadt" w:hAnsi="Bierstadt"/>
              </w:rPr>
            </w:pPr>
            <w:r w:rsidRPr="009B1F0D">
              <w:rPr>
                <w:rFonts w:ascii="Bierstadt" w:hAnsi="Bierstadt"/>
                <w:noProof/>
              </w:rPr>
              <w:drawing>
                <wp:inline distT="0" distB="0" distL="0" distR="0" wp14:anchorId="76B7EF1F" wp14:editId="095D80DC">
                  <wp:extent cx="1402715" cy="789940"/>
                  <wp:effectExtent l="0" t="0" r="6985" b="0"/>
                  <wp:docPr id="153486785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34867859" name=""/>
                          <pic:cNvPicPr/>
                        </pic:nvPicPr>
                        <pic:blipFill>
                          <a:blip r:embed="rId36"/>
                          <a:stretch>
                            <a:fillRect/>
                          </a:stretch>
                        </pic:blipFill>
                        <pic:spPr>
                          <a:xfrm>
                            <a:off x="0" y="0"/>
                            <a:ext cx="1402715" cy="789940"/>
                          </a:xfrm>
                          <a:prstGeom prst="rect">
                            <a:avLst/>
                          </a:prstGeom>
                        </pic:spPr>
                      </pic:pic>
                    </a:graphicData>
                  </a:graphic>
                </wp:inline>
              </w:drawing>
            </w:r>
          </w:p>
        </w:tc>
        <w:tc>
          <w:tcPr>
            <w:tcW w:w="7110" w:type="dxa"/>
          </w:tcPr>
          <w:p w14:paraId="28686BA7" w14:textId="3B52C11E" w:rsidR="00E823D5" w:rsidRDefault="00E823D5" w:rsidP="00E823D5">
            <w:pPr>
              <w:pStyle w:val="NormalWeb"/>
              <w:spacing w:before="0" w:beforeAutospacing="0" w:after="0" w:afterAutospacing="0"/>
            </w:pPr>
            <w:r>
              <w:rPr>
                <w:rFonts w:ascii="Aptos" w:eastAsia="+mn-ea" w:hAnsi="Aptos" w:cs="+mn-cs"/>
                <w:b/>
                <w:bCs/>
                <w:i/>
                <w:iCs/>
                <w:color w:val="000000"/>
                <w:kern w:val="24"/>
                <w:lang w:val="en-CA"/>
              </w:rPr>
              <w:t xml:space="preserve">Suggested time: </w:t>
            </w:r>
            <w:r w:rsidR="00B45310">
              <w:rPr>
                <w:rFonts w:ascii="Aptos" w:eastAsia="+mn-ea" w:hAnsi="Aptos" w:cs="+mn-cs"/>
                <w:b/>
                <w:bCs/>
                <w:i/>
                <w:iCs/>
                <w:color w:val="000000"/>
                <w:kern w:val="24"/>
              </w:rPr>
              <w:t>5</w:t>
            </w:r>
            <w:r>
              <w:rPr>
                <w:rFonts w:ascii="Aptos" w:eastAsia="+mn-ea" w:hAnsi="Aptos" w:cs="+mn-cs"/>
                <w:b/>
                <w:bCs/>
                <w:i/>
                <w:iCs/>
                <w:color w:val="000000"/>
                <w:kern w:val="24"/>
              </w:rPr>
              <w:t xml:space="preserve"> minutes</w:t>
            </w:r>
          </w:p>
          <w:p w14:paraId="5D810029" w14:textId="6AEF3A20" w:rsidR="001819A3" w:rsidRDefault="00FE7846" w:rsidP="00FE7846">
            <w:pPr>
              <w:rPr>
                <w:rFonts w:ascii="Bierstadt" w:eastAsia="+mn-ea" w:hAnsi="Bierstadt" w:cs="+mn-cs"/>
                <w:color w:val="211D1E"/>
                <w:kern w:val="24"/>
                <w:lang w:val="en-PH"/>
                <w14:ligatures w14:val="none"/>
              </w:rPr>
            </w:pPr>
            <w:r w:rsidRPr="00FE7846">
              <w:rPr>
                <w:rFonts w:ascii="Bierstadt" w:eastAsia="+mn-ea" w:hAnsi="Bierstadt" w:cs="+mn-cs"/>
                <w:color w:val="000000"/>
                <w:kern w:val="24"/>
                <w:lang w:val="en-PH"/>
                <w14:ligatures w14:val="none"/>
              </w:rPr>
              <w:t>Students will</w:t>
            </w:r>
            <w:r w:rsidRPr="00FE7846">
              <w:rPr>
                <w:rFonts w:ascii="Bierstadt" w:eastAsia="+mn-ea" w:hAnsi="Bierstadt" w:cs="+mn-cs"/>
                <w:color w:val="211D1E"/>
                <w:kern w:val="24"/>
                <w:lang w:val="en-PH"/>
                <w14:ligatures w14:val="none"/>
              </w:rPr>
              <w:t xml:space="preserve"> open their </w:t>
            </w:r>
            <w:r w:rsidRPr="00FE7846">
              <w:rPr>
                <w:rFonts w:ascii="Bierstadt" w:eastAsia="+mn-ea" w:hAnsi="Bierstadt" w:cs="+mn-cs"/>
                <w:b/>
                <w:bCs/>
                <w:color w:val="211D1E"/>
                <w:kern w:val="24"/>
                <w:lang w:val="en-PH"/>
                <w14:ligatures w14:val="none"/>
              </w:rPr>
              <w:t>Student Portfolio, page 4</w:t>
            </w:r>
            <w:r>
              <w:rPr>
                <w:rFonts w:ascii="Bierstadt" w:eastAsia="+mn-ea" w:hAnsi="Bierstadt" w:cs="+mn-cs"/>
                <w:b/>
                <w:bCs/>
                <w:color w:val="211D1E"/>
                <w:kern w:val="24"/>
                <w:lang w:val="en-PH"/>
                <w14:ligatures w14:val="none"/>
              </w:rPr>
              <w:t>,</w:t>
            </w:r>
            <w:r w:rsidRPr="00FE7846">
              <w:rPr>
                <w:rFonts w:ascii="Bierstadt" w:eastAsia="+mn-ea" w:hAnsi="Bierstadt" w:cs="+mn-cs"/>
                <w:b/>
                <w:bCs/>
                <w:color w:val="211D1E"/>
                <w:kern w:val="24"/>
                <w:lang w:val="en-PH"/>
                <w14:ligatures w14:val="none"/>
              </w:rPr>
              <w:t xml:space="preserve"> </w:t>
            </w:r>
            <w:r w:rsidRPr="00FE7846">
              <w:rPr>
                <w:rFonts w:ascii="Bierstadt" w:eastAsia="+mn-ea" w:hAnsi="Bierstadt" w:cs="+mn-cs"/>
                <w:color w:val="211D1E"/>
                <w:kern w:val="24"/>
                <w:lang w:val="en-PH"/>
                <w14:ligatures w14:val="none"/>
              </w:rPr>
              <w:t xml:space="preserve">and review the </w:t>
            </w:r>
            <w:r w:rsidRPr="00FE7846">
              <w:rPr>
                <w:rFonts w:ascii="Bierstadt" w:eastAsia="+mn-ea" w:hAnsi="Bierstadt" w:cs="+mn-cs"/>
                <w:b/>
                <w:bCs/>
                <w:color w:val="211D1E"/>
                <w:kern w:val="24"/>
                <w:lang w:val="en-PH"/>
                <w14:ligatures w14:val="none"/>
              </w:rPr>
              <w:t xml:space="preserve">Lifetime Earnings </w:t>
            </w:r>
            <w:r w:rsidRPr="00FE7846">
              <w:rPr>
                <w:rFonts w:ascii="Bierstadt" w:eastAsia="+mn-ea" w:hAnsi="Bierstadt" w:cs="+mn-cs"/>
                <w:color w:val="211D1E"/>
                <w:kern w:val="24"/>
                <w:lang w:val="en-PH"/>
                <w14:ligatures w14:val="none"/>
              </w:rPr>
              <w:t>chart</w:t>
            </w:r>
            <w:r w:rsidR="00F231A8">
              <w:rPr>
                <w:rFonts w:ascii="Bierstadt" w:eastAsia="+mn-ea" w:hAnsi="Bierstadt" w:cs="+mn-cs"/>
                <w:color w:val="211D1E"/>
                <w:kern w:val="24"/>
                <w:lang w:val="en-PH"/>
                <w14:ligatures w14:val="none"/>
              </w:rPr>
              <w:t>.</w:t>
            </w:r>
          </w:p>
          <w:p w14:paraId="6A2342EF" w14:textId="77777777" w:rsidR="001819A3" w:rsidRDefault="001819A3" w:rsidP="00FE7846">
            <w:pPr>
              <w:rPr>
                <w:rFonts w:ascii="Bierstadt" w:eastAsia="+mn-ea" w:hAnsi="Bierstadt" w:cs="+mn-cs"/>
                <w:color w:val="211D1E"/>
                <w:kern w:val="24"/>
                <w:lang w:val="en-PH"/>
                <w14:ligatures w14:val="none"/>
              </w:rPr>
            </w:pPr>
          </w:p>
          <w:p w14:paraId="3B572A01" w14:textId="38EFFF55" w:rsidR="00FE7846" w:rsidRDefault="00FE7846" w:rsidP="00FE7846">
            <w:pPr>
              <w:rPr>
                <w:rFonts w:ascii="Bierstadt" w:eastAsia="+mn-ea" w:hAnsi="Bierstadt" w:cs="+mn-cs"/>
                <w:color w:val="211D1E"/>
                <w:kern w:val="24"/>
                <w:lang w:val="en-PH"/>
                <w14:ligatures w14:val="none"/>
              </w:rPr>
            </w:pPr>
            <w:r w:rsidRPr="00FE7846">
              <w:rPr>
                <w:rFonts w:ascii="Bierstadt" w:eastAsia="+mn-ea" w:hAnsi="Bierstadt" w:cs="+mn-cs"/>
                <w:color w:val="211D1E"/>
                <w:kern w:val="24"/>
                <w:lang w:val="en-PH"/>
                <w14:ligatures w14:val="none"/>
              </w:rPr>
              <w:t xml:space="preserve">Discuss with students that seeing these large sums of money can sometimes lead to a false sense of security. </w:t>
            </w:r>
          </w:p>
          <w:p w14:paraId="419F9901" w14:textId="77777777" w:rsidR="00E14349" w:rsidRDefault="00FE7846" w:rsidP="00E14349">
            <w:pPr>
              <w:pStyle w:val="ListParagraph"/>
              <w:numPr>
                <w:ilvl w:val="0"/>
                <w:numId w:val="5"/>
              </w:numPr>
              <w:rPr>
                <w:rFonts w:ascii="Bierstadt" w:eastAsia="+mn-ea" w:hAnsi="Bierstadt" w:cs="+mn-cs"/>
                <w:color w:val="211D1E"/>
                <w:kern w:val="24"/>
                <w:lang w:val="en-PH"/>
                <w14:ligatures w14:val="none"/>
              </w:rPr>
            </w:pPr>
            <w:r w:rsidRPr="00FE7846">
              <w:rPr>
                <w:rFonts w:ascii="Bierstadt" w:eastAsia="+mn-ea" w:hAnsi="Bierstadt" w:cs="+mn-cs"/>
                <w:color w:val="211D1E"/>
                <w:kern w:val="24"/>
                <w:lang w:val="en-PH"/>
                <w14:ligatures w14:val="none"/>
              </w:rPr>
              <w:t xml:space="preserve">For example, when we see a high school dropout can earn </w:t>
            </w:r>
            <w:r w:rsidRPr="005F3949">
              <w:rPr>
                <w:rFonts w:ascii="Bierstadt" w:eastAsia="+mn-ea" w:hAnsi="Bierstadt" w:cs="+mn-cs"/>
                <w:color w:val="211D1E"/>
                <w:kern w:val="24"/>
                <w:lang w:val="en-PH"/>
                <w14:ligatures w14:val="none"/>
              </w:rPr>
              <w:t>$1.</w:t>
            </w:r>
            <w:r w:rsidR="005F3949" w:rsidRPr="005F3949">
              <w:rPr>
                <w:rFonts w:ascii="Bierstadt" w:eastAsia="+mn-ea" w:hAnsi="Bierstadt" w:cs="+mn-cs"/>
                <w:color w:val="211D1E"/>
                <w:kern w:val="24"/>
                <w:lang w:val="en-PH"/>
                <w14:ligatures w14:val="none"/>
              </w:rPr>
              <w:t>32</w:t>
            </w:r>
            <w:r w:rsidRPr="005F3949">
              <w:rPr>
                <w:rFonts w:ascii="Bierstadt" w:eastAsia="+mn-ea" w:hAnsi="Bierstadt" w:cs="+mn-cs"/>
                <w:color w:val="211D1E"/>
                <w:kern w:val="24"/>
                <w:lang w:val="en-PH"/>
                <w14:ligatures w14:val="none"/>
              </w:rPr>
              <w:t xml:space="preserve"> million</w:t>
            </w:r>
            <w:r w:rsidRPr="00FE7846">
              <w:rPr>
                <w:rFonts w:ascii="Bierstadt" w:eastAsia="+mn-ea" w:hAnsi="Bierstadt" w:cs="+mn-cs"/>
                <w:color w:val="211D1E"/>
                <w:kern w:val="24"/>
                <w:lang w:val="en-PH"/>
                <w14:ligatures w14:val="none"/>
              </w:rPr>
              <w:t xml:space="preserve"> over a lifetime, it may look like we don’t have to worry too much about education.</w:t>
            </w:r>
          </w:p>
          <w:p w14:paraId="514BDAF2" w14:textId="006C1153" w:rsidR="00E14349" w:rsidRPr="00E14349" w:rsidRDefault="00E14349" w:rsidP="00E14349">
            <w:pPr>
              <w:pStyle w:val="ListParagraph"/>
              <w:numPr>
                <w:ilvl w:val="0"/>
                <w:numId w:val="5"/>
              </w:numPr>
              <w:rPr>
                <w:rFonts w:ascii="Bierstadt" w:eastAsia="+mn-ea" w:hAnsi="Bierstadt" w:cs="+mn-cs"/>
                <w:color w:val="211D1E"/>
                <w:kern w:val="24"/>
                <w:lang w:val="en-PH"/>
                <w14:ligatures w14:val="none"/>
              </w:rPr>
            </w:pPr>
            <w:r w:rsidRPr="00E14349">
              <w:rPr>
                <w:rFonts w:ascii="Bierstadt" w:eastAsia="+mn-ea" w:hAnsi="Bierstadt" w:cs="+mn-cs"/>
                <w:color w:val="211D1E"/>
                <w:kern w:val="24"/>
                <w:lang w:val="en-PH"/>
                <w14:ligatures w14:val="none"/>
              </w:rPr>
              <w:t xml:space="preserve">Remind students that while </w:t>
            </w:r>
            <w:r>
              <w:rPr>
                <w:rFonts w:ascii="Bierstadt" w:eastAsia="+mn-ea" w:hAnsi="Bierstadt" w:cs="+mn-cs"/>
                <w:color w:val="211D1E"/>
                <w:kern w:val="24"/>
                <w:lang w:val="en-PH"/>
                <w14:ligatures w14:val="none"/>
              </w:rPr>
              <w:t xml:space="preserve">traditional </w:t>
            </w:r>
            <w:r w:rsidRPr="00E14349">
              <w:rPr>
                <w:rFonts w:ascii="Bierstadt" w:eastAsia="+mn-ea" w:hAnsi="Bierstadt" w:cs="+mn-cs"/>
                <w:color w:val="211D1E"/>
                <w:kern w:val="24"/>
                <w:lang w:val="en-PH"/>
                <w14:ligatures w14:val="none"/>
              </w:rPr>
              <w:t xml:space="preserve">education can be a strong predictor of higher income, </w:t>
            </w:r>
            <w:r>
              <w:rPr>
                <w:rFonts w:ascii="Bierstadt" w:eastAsia="+mn-ea" w:hAnsi="Bierstadt" w:cs="+mn-cs"/>
                <w:color w:val="211D1E"/>
                <w:kern w:val="24"/>
                <w:lang w:val="en-PH"/>
                <w14:ligatures w14:val="none"/>
              </w:rPr>
              <w:t xml:space="preserve">it’s not the only path. There are many ways to grow your earning potential and what matters most is staying curious and continuing to learn and build your skills over time. </w:t>
            </w:r>
          </w:p>
          <w:p w14:paraId="24C230EF" w14:textId="77777777" w:rsidR="009B1F0D" w:rsidRDefault="009B1F0D" w:rsidP="00FE7846">
            <w:pPr>
              <w:rPr>
                <w:rFonts w:ascii="Bierstadt" w:eastAsia="+mn-ea" w:hAnsi="Bierstadt" w:cs="+mn-cs"/>
                <w:color w:val="211D1E"/>
                <w:kern w:val="24"/>
                <w:lang w:val="en-PH"/>
                <w14:ligatures w14:val="none"/>
              </w:rPr>
            </w:pPr>
          </w:p>
          <w:p w14:paraId="06237AEC" w14:textId="6325307E" w:rsidR="00FE7846" w:rsidRDefault="00FE7846" w:rsidP="00FE7846">
            <w:pPr>
              <w:rPr>
                <w:rFonts w:ascii="Bierstadt" w:eastAsia="+mn-ea" w:hAnsi="Bierstadt" w:cs="+mn-cs"/>
                <w:color w:val="211D1E"/>
                <w:kern w:val="24"/>
                <w:lang w:val="en-PH"/>
                <w14:ligatures w14:val="none"/>
              </w:rPr>
            </w:pPr>
            <w:r w:rsidRPr="00FE7846">
              <w:rPr>
                <w:rFonts w:ascii="Bierstadt" w:eastAsia="+mn-ea" w:hAnsi="Bierstadt" w:cs="+mn-cs"/>
                <w:color w:val="211D1E"/>
                <w:kern w:val="24"/>
                <w:lang w:val="en-PH"/>
                <w14:ligatures w14:val="none"/>
              </w:rPr>
              <w:t>Explain to students they are going to participate in a short activity to see what lifetime earnings look like as a monthly paycheque.</w:t>
            </w:r>
          </w:p>
          <w:p w14:paraId="5F46BDB6" w14:textId="77777777" w:rsidR="00E77B7B" w:rsidRDefault="00E77B7B" w:rsidP="00FE7846">
            <w:pPr>
              <w:rPr>
                <w:rFonts w:ascii="Bierstadt" w:eastAsia="+mn-ea" w:hAnsi="Bierstadt" w:cs="+mn-cs"/>
                <w:color w:val="211D1E"/>
                <w:kern w:val="24"/>
                <w:lang w:val="en-PH"/>
                <w14:ligatures w14:val="none"/>
              </w:rPr>
            </w:pPr>
          </w:p>
          <w:p w14:paraId="72DEE482" w14:textId="7CA7CB36" w:rsidR="0070274C" w:rsidRDefault="005F3949" w:rsidP="00FE7846">
            <w:pPr>
              <w:rPr>
                <w:rFonts w:ascii="Bierstadt" w:eastAsia="+mn-ea" w:hAnsi="Bierstadt" w:cs="+mn-cs"/>
                <w:color w:val="211D1E"/>
                <w:kern w:val="24"/>
                <w:lang w:val="en-PH"/>
                <w14:ligatures w14:val="none"/>
              </w:rPr>
            </w:pPr>
            <w:r>
              <w:rPr>
                <w:rFonts w:ascii="Bierstadt" w:eastAsia="+mn-ea" w:hAnsi="Bierstadt" w:cs="+mn-cs"/>
                <w:color w:val="211D1E"/>
                <w:kern w:val="24"/>
                <w:lang w:val="en-PH"/>
                <w14:ligatures w14:val="none"/>
              </w:rPr>
              <w:t>Before they do so, e</w:t>
            </w:r>
            <w:r w:rsidR="00E77B7B">
              <w:rPr>
                <w:rFonts w:ascii="Bierstadt" w:eastAsia="+mn-ea" w:hAnsi="Bierstadt" w:cs="+mn-cs"/>
                <w:color w:val="211D1E"/>
                <w:kern w:val="24"/>
                <w:lang w:val="en-PH"/>
                <w14:ligatures w14:val="none"/>
              </w:rPr>
              <w:t>xplore the interactive Income Predictor tool to see how post-secondary</w:t>
            </w:r>
            <w:r>
              <w:rPr>
                <w:rFonts w:ascii="Bierstadt" w:eastAsia="+mn-ea" w:hAnsi="Bierstadt" w:cs="+mn-cs"/>
                <w:color w:val="211D1E"/>
                <w:kern w:val="24"/>
                <w:lang w:val="en-PH"/>
                <w14:ligatures w14:val="none"/>
              </w:rPr>
              <w:t xml:space="preserve"> and other factors, such as where you live,</w:t>
            </w:r>
            <w:r w:rsidR="00E77B7B">
              <w:rPr>
                <w:rFonts w:ascii="Bierstadt" w:eastAsia="+mn-ea" w:hAnsi="Bierstadt" w:cs="+mn-cs"/>
                <w:color w:val="211D1E"/>
                <w:kern w:val="24"/>
                <w:lang w:val="en-PH"/>
                <w14:ligatures w14:val="none"/>
              </w:rPr>
              <w:t xml:space="preserve"> impac</w:t>
            </w:r>
            <w:r>
              <w:rPr>
                <w:rFonts w:ascii="Bierstadt" w:eastAsia="+mn-ea" w:hAnsi="Bierstadt" w:cs="+mn-cs"/>
                <w:color w:val="211D1E"/>
                <w:kern w:val="24"/>
                <w:lang w:val="en-PH"/>
                <w14:ligatures w14:val="none"/>
              </w:rPr>
              <w:t xml:space="preserve">t your </w:t>
            </w:r>
            <w:r w:rsidR="00E77B7B">
              <w:rPr>
                <w:rFonts w:ascii="Bierstadt" w:eastAsia="+mn-ea" w:hAnsi="Bierstadt" w:cs="+mn-cs"/>
                <w:color w:val="211D1E"/>
                <w:kern w:val="24"/>
                <w:lang w:val="en-PH"/>
                <w14:ligatures w14:val="none"/>
              </w:rPr>
              <w:t xml:space="preserve">earning potential. </w:t>
            </w:r>
          </w:p>
          <w:p w14:paraId="466E295C" w14:textId="77777777" w:rsidR="00E14349" w:rsidRDefault="00E14349" w:rsidP="00FE7846">
            <w:pPr>
              <w:rPr>
                <w:rFonts w:ascii="Bierstadt" w:eastAsia="+mn-ea" w:hAnsi="Bierstadt" w:cs="+mn-cs"/>
                <w:color w:val="211D1E"/>
                <w:kern w:val="24"/>
                <w:lang w:val="en-PH"/>
                <w14:ligatures w14:val="none"/>
              </w:rPr>
            </w:pPr>
          </w:p>
          <w:p w14:paraId="22A1B86B" w14:textId="1FE43879" w:rsidR="006F4311" w:rsidRDefault="006F4311" w:rsidP="00FE7846">
            <w:pPr>
              <w:rPr>
                <w:rFonts w:ascii="Bierstadt" w:eastAsia="+mn-ea" w:hAnsi="Bierstadt" w:cs="+mn-cs"/>
                <w:color w:val="211D1E"/>
                <w:kern w:val="24"/>
                <w:lang w:val="en-PH"/>
                <w14:ligatures w14:val="none"/>
              </w:rPr>
            </w:pPr>
            <w:r w:rsidRPr="006F4311">
              <w:rPr>
                <w:rFonts w:ascii="Bierstadt" w:eastAsia="+mn-ea" w:hAnsi="Bierstadt" w:cs="+mn-cs"/>
                <w:b/>
                <w:bCs/>
                <w:i/>
                <w:iCs/>
                <w:color w:val="211D1E"/>
                <w:kern w:val="24"/>
                <w:lang w:val="en-PH"/>
                <w14:ligatures w14:val="none"/>
              </w:rPr>
              <w:t>Facilitator tip:</w:t>
            </w:r>
            <w:r>
              <w:rPr>
                <w:rFonts w:ascii="Bierstadt" w:eastAsia="+mn-ea" w:hAnsi="Bierstadt" w:cs="+mn-cs"/>
                <w:color w:val="211D1E"/>
                <w:kern w:val="24"/>
                <w:lang w:val="en-PH"/>
                <w14:ligatures w14:val="none"/>
              </w:rPr>
              <w:t xml:space="preserve"> Use full screen mode while exploring the tool.</w:t>
            </w:r>
          </w:p>
          <w:p w14:paraId="024D4FEB" w14:textId="77777777" w:rsidR="00FE7846" w:rsidRDefault="00FE7846" w:rsidP="00FE7846">
            <w:pPr>
              <w:rPr>
                <w:rFonts w:ascii="Bierstadt" w:eastAsia="+mn-ea" w:hAnsi="Bierstadt" w:cs="+mn-cs"/>
                <w:color w:val="211D1E"/>
                <w:kern w:val="24"/>
                <w:lang w:val="en-PH"/>
                <w14:ligatures w14:val="none"/>
              </w:rPr>
            </w:pPr>
          </w:p>
          <w:p w14:paraId="1A2F7426" w14:textId="6EE92C17" w:rsidR="00FE7846" w:rsidRPr="00FE7846" w:rsidRDefault="00FE7846" w:rsidP="00FE7846">
            <w:pPr>
              <w:rPr>
                <w:rFonts w:ascii="Bierstadt" w:eastAsia="Times New Roman" w:hAnsi="Bierstadt" w:cs="Times New Roman"/>
                <w:b/>
                <w:bCs/>
                <w:i/>
                <w:iCs/>
                <w:kern w:val="0"/>
                <w14:ligatures w14:val="none"/>
              </w:rPr>
            </w:pPr>
            <w:r w:rsidRPr="00FE7846">
              <w:rPr>
                <w:rFonts w:ascii="Bierstadt" w:eastAsia="+mn-ea" w:hAnsi="Bierstadt" w:cs="+mn-cs"/>
                <w:b/>
                <w:bCs/>
                <w:i/>
                <w:iCs/>
                <w:color w:val="211D1E"/>
                <w:kern w:val="24"/>
                <w:lang w:val="en-PH"/>
                <w14:ligatures w14:val="none"/>
              </w:rPr>
              <w:t xml:space="preserve">Additional Learning: </w:t>
            </w:r>
          </w:p>
          <w:p w14:paraId="2D39810C" w14:textId="4E622FD5" w:rsidR="006B0749" w:rsidRDefault="00E77B7B" w:rsidP="00FE7846">
            <w:pPr>
              <w:contextualSpacing/>
              <w:rPr>
                <w:rFonts w:ascii="Bierstadt" w:eastAsia="+mn-ea" w:hAnsi="Bierstadt" w:cs="+mn-cs"/>
                <w:color w:val="211D1E"/>
                <w:kern w:val="24"/>
                <w:lang w:val="en-PH"/>
                <w14:ligatures w14:val="none"/>
              </w:rPr>
            </w:pPr>
            <w:r>
              <w:rPr>
                <w:rFonts w:ascii="Bierstadt" w:eastAsia="+mn-ea" w:hAnsi="Bierstadt" w:cs="+mn-cs"/>
                <w:color w:val="211D1E"/>
                <w:kern w:val="24"/>
                <w:lang w:val="en-PH"/>
                <w14:ligatures w14:val="none"/>
              </w:rPr>
              <w:t>Visit</w:t>
            </w:r>
            <w:r w:rsidR="00FE7846" w:rsidRPr="00FE7846">
              <w:rPr>
                <w:rFonts w:ascii="Bierstadt" w:eastAsia="+mn-ea" w:hAnsi="Bierstadt" w:cs="+mn-cs"/>
                <w:color w:val="211D1E"/>
                <w:kern w:val="24"/>
                <w:lang w:val="en-PH"/>
                <w14:ligatures w14:val="none"/>
              </w:rPr>
              <w:t xml:space="preserve"> the JA Campus Post-Secondary Questions Learning Modules and explore the </w:t>
            </w:r>
            <w:r>
              <w:rPr>
                <w:rFonts w:ascii="Bierstadt" w:eastAsia="+mn-ea" w:hAnsi="Bierstadt" w:cs="+mn-cs"/>
                <w:color w:val="211D1E"/>
                <w:kern w:val="24"/>
                <w:lang w:val="en-PH"/>
                <w14:ligatures w14:val="none"/>
              </w:rPr>
              <w:t xml:space="preserve">full module, </w:t>
            </w:r>
            <w:r w:rsidRPr="00E77B7B">
              <w:rPr>
                <w:rFonts w:ascii="Bierstadt" w:eastAsia="+mn-ea" w:hAnsi="Bierstadt" w:cs="+mn-cs"/>
                <w:i/>
                <w:iCs/>
                <w:color w:val="211D1E"/>
                <w:kern w:val="24"/>
                <w:lang w:val="en-PH"/>
                <w14:ligatures w14:val="none"/>
              </w:rPr>
              <w:t xml:space="preserve">Module 4: How </w:t>
            </w:r>
            <w:r w:rsidR="006D36CB">
              <w:rPr>
                <w:rFonts w:ascii="Bierstadt" w:eastAsia="+mn-ea" w:hAnsi="Bierstadt" w:cs="+mn-cs"/>
                <w:i/>
                <w:iCs/>
                <w:color w:val="211D1E"/>
                <w:kern w:val="24"/>
                <w:lang w:val="en-PH"/>
                <w14:ligatures w14:val="none"/>
              </w:rPr>
              <w:t>can post-secondary impact my future income?</w:t>
            </w:r>
          </w:p>
          <w:p w14:paraId="207E88A4" w14:textId="77777777" w:rsidR="00FE7846" w:rsidRDefault="00FE7846" w:rsidP="00FE7846">
            <w:pPr>
              <w:contextualSpacing/>
              <w:rPr>
                <w:rFonts w:ascii="Bierstadt" w:eastAsia="+mn-ea" w:hAnsi="Bierstadt" w:cs="+mn-cs"/>
                <w:color w:val="211D1E"/>
                <w:kern w:val="24"/>
                <w:lang w:val="en-PH"/>
                <w14:ligatures w14:val="none"/>
              </w:rPr>
            </w:pPr>
            <w:r w:rsidRPr="00FE7846">
              <w:rPr>
                <w:rFonts w:ascii="Bierstadt" w:eastAsia="+mn-ea" w:hAnsi="Bierstadt" w:cs="+mn-cs"/>
                <w:b/>
                <w:bCs/>
                <w:color w:val="211D1E"/>
                <w:kern w:val="24"/>
                <w:lang w:val="en-PH"/>
                <w14:ligatures w14:val="none"/>
              </w:rPr>
              <w:t>*Click or tap on the Additional Learning box</w:t>
            </w:r>
            <w:r>
              <w:rPr>
                <w:rFonts w:ascii="Bierstadt" w:eastAsia="+mn-ea" w:hAnsi="Bierstadt" w:cs="+mn-cs"/>
                <w:color w:val="211D1E"/>
                <w:kern w:val="24"/>
                <w:lang w:val="en-PH"/>
                <w14:ligatures w14:val="none"/>
              </w:rPr>
              <w:t xml:space="preserve"> to open the modules in a new browser tab.</w:t>
            </w:r>
          </w:p>
          <w:p w14:paraId="043AE409" w14:textId="7A33BE45" w:rsidR="001819A3" w:rsidRPr="00CF7B19" w:rsidRDefault="00FE7846" w:rsidP="00FE7846">
            <w:pPr>
              <w:contextualSpacing/>
              <w:rPr>
                <w:rFonts w:ascii="Bierstadt" w:eastAsia="Times New Roman" w:hAnsi="Bierstadt" w:cs="Times New Roman"/>
                <w:color w:val="467886" w:themeColor="hyperlink"/>
                <w:kern w:val="0"/>
                <w:u w:val="single"/>
                <w14:ligatures w14:val="none"/>
              </w:rPr>
            </w:pPr>
            <w:hyperlink r:id="rId37" w:anchor="post-secondary-income" w:history="1">
              <w:r w:rsidRPr="00D41176">
                <w:rPr>
                  <w:rStyle w:val="Hyperlink"/>
                  <w:rFonts w:ascii="Bierstadt" w:eastAsia="Times New Roman" w:hAnsi="Bierstadt" w:cs="Times New Roman"/>
                  <w:kern w:val="0"/>
                  <w14:ligatures w14:val="none"/>
                </w:rPr>
                <w:t>https://www.jacampus.org/post-secondary-questions/#post-secondary-income</w:t>
              </w:r>
            </w:hyperlink>
          </w:p>
        </w:tc>
      </w:tr>
      <w:tr w:rsidR="0040443C" w:rsidRPr="004B379A" w14:paraId="68F27ED8" w14:textId="77777777" w:rsidTr="0095592E">
        <w:tc>
          <w:tcPr>
            <w:tcW w:w="2425" w:type="dxa"/>
            <w:shd w:val="clear" w:color="auto" w:fill="D9F1F3"/>
          </w:tcPr>
          <w:p w14:paraId="136759FC" w14:textId="1A411A5B" w:rsidR="0040443C" w:rsidRPr="004B379A" w:rsidRDefault="0040443C">
            <w:pPr>
              <w:rPr>
                <w:rFonts w:ascii="Bierstadt" w:hAnsi="Bierstadt"/>
              </w:rPr>
            </w:pPr>
            <w:r>
              <w:rPr>
                <w:rFonts w:ascii="Bierstadt" w:hAnsi="Bierstadt"/>
              </w:rPr>
              <w:t xml:space="preserve">Program Kit Materials </w:t>
            </w:r>
          </w:p>
        </w:tc>
        <w:tc>
          <w:tcPr>
            <w:tcW w:w="7110" w:type="dxa"/>
            <w:shd w:val="clear" w:color="auto" w:fill="D9F1F3"/>
          </w:tcPr>
          <w:p w14:paraId="7EF3C5A6" w14:textId="0A72E8EA" w:rsidR="0040443C" w:rsidRPr="004B379A" w:rsidRDefault="0040443C" w:rsidP="00AF4170">
            <w:pPr>
              <w:pStyle w:val="NormalWeb"/>
              <w:spacing w:before="0" w:beforeAutospacing="0" w:after="0" w:afterAutospacing="0"/>
              <w:rPr>
                <w:rFonts w:ascii="Bierstadt" w:eastAsia="+mn-ea" w:hAnsi="Bierstadt" w:cs="+mn-cs"/>
                <w:b/>
                <w:bCs/>
                <w:i/>
                <w:iCs/>
                <w:color w:val="000000"/>
                <w:kern w:val="24"/>
                <w:lang w:val="en-CA"/>
              </w:rPr>
            </w:pPr>
            <w:r>
              <w:rPr>
                <w:rFonts w:ascii="Bierstadt" w:eastAsia="+mn-ea" w:hAnsi="Bierstadt" w:cs="+mn-cs"/>
                <w:b/>
                <w:bCs/>
                <w:i/>
                <w:iCs/>
                <w:color w:val="000000"/>
                <w:kern w:val="24"/>
                <w:lang w:val="en-CA"/>
              </w:rPr>
              <w:t>For slides 18-</w:t>
            </w:r>
            <w:r w:rsidR="008A1450">
              <w:rPr>
                <w:rFonts w:ascii="Bierstadt" w:eastAsia="+mn-ea" w:hAnsi="Bierstadt" w:cs="+mn-cs"/>
                <w:b/>
                <w:bCs/>
                <w:i/>
                <w:iCs/>
                <w:color w:val="000000"/>
                <w:kern w:val="24"/>
                <w:lang w:val="en-CA"/>
              </w:rPr>
              <w:t>21, you will need to use the Job Cards from the program ki</w:t>
            </w:r>
            <w:r w:rsidR="0095592E">
              <w:rPr>
                <w:rFonts w:ascii="Bierstadt" w:eastAsia="+mn-ea" w:hAnsi="Bierstadt" w:cs="+mn-cs"/>
                <w:b/>
                <w:bCs/>
                <w:i/>
                <w:iCs/>
                <w:color w:val="000000"/>
                <w:kern w:val="24"/>
                <w:lang w:val="en-CA"/>
              </w:rPr>
              <w:t>t</w:t>
            </w:r>
            <w:r w:rsidR="008A1450">
              <w:rPr>
                <w:rFonts w:ascii="Bierstadt" w:eastAsia="+mn-ea" w:hAnsi="Bierstadt" w:cs="+mn-cs"/>
                <w:b/>
                <w:bCs/>
                <w:i/>
                <w:iCs/>
                <w:color w:val="000000"/>
                <w:kern w:val="24"/>
                <w:lang w:val="en-CA"/>
              </w:rPr>
              <w:t>.</w:t>
            </w:r>
          </w:p>
        </w:tc>
      </w:tr>
      <w:tr w:rsidR="00715EE9" w:rsidRPr="004B379A" w14:paraId="6E208181" w14:textId="77777777" w:rsidTr="00715EE9">
        <w:tc>
          <w:tcPr>
            <w:tcW w:w="2425" w:type="dxa"/>
          </w:tcPr>
          <w:p w14:paraId="1EEE9806" w14:textId="166DC086" w:rsidR="00715EE9" w:rsidRPr="004B379A" w:rsidRDefault="00715EE9">
            <w:pPr>
              <w:rPr>
                <w:rFonts w:ascii="Bierstadt" w:hAnsi="Bierstadt"/>
              </w:rPr>
            </w:pPr>
            <w:r w:rsidRPr="004B379A">
              <w:rPr>
                <w:rFonts w:ascii="Bierstadt" w:hAnsi="Bierstadt"/>
              </w:rPr>
              <w:t>Slide 1</w:t>
            </w:r>
            <w:r w:rsidR="00FE7846">
              <w:rPr>
                <w:rFonts w:ascii="Bierstadt" w:hAnsi="Bierstadt"/>
              </w:rPr>
              <w:t>8</w:t>
            </w:r>
          </w:p>
          <w:p w14:paraId="3B311711" w14:textId="77777777" w:rsidR="00327712" w:rsidRDefault="00FE7846">
            <w:pPr>
              <w:rPr>
                <w:rFonts w:ascii="Bierstadt" w:hAnsi="Bierstadt"/>
              </w:rPr>
            </w:pPr>
            <w:r w:rsidRPr="00FE7846">
              <w:rPr>
                <w:rFonts w:ascii="Bierstadt" w:hAnsi="Bierstadt"/>
                <w:noProof/>
              </w:rPr>
              <w:drawing>
                <wp:inline distT="0" distB="0" distL="0" distR="0" wp14:anchorId="1563E80F" wp14:editId="34CA523B">
                  <wp:extent cx="1402715" cy="789305"/>
                  <wp:effectExtent l="0" t="0" r="6985" b="0"/>
                  <wp:docPr id="41978964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19789646" name=""/>
                          <pic:cNvPicPr/>
                        </pic:nvPicPr>
                        <pic:blipFill>
                          <a:blip r:embed="rId38"/>
                          <a:stretch>
                            <a:fillRect/>
                          </a:stretch>
                        </pic:blipFill>
                        <pic:spPr>
                          <a:xfrm>
                            <a:off x="0" y="0"/>
                            <a:ext cx="1402715" cy="789305"/>
                          </a:xfrm>
                          <a:prstGeom prst="rect">
                            <a:avLst/>
                          </a:prstGeom>
                        </pic:spPr>
                      </pic:pic>
                    </a:graphicData>
                  </a:graphic>
                </wp:inline>
              </w:drawing>
            </w:r>
          </w:p>
          <w:p w14:paraId="1752BF05" w14:textId="77777777" w:rsidR="0095592E" w:rsidRDefault="0095592E">
            <w:pPr>
              <w:rPr>
                <w:rFonts w:ascii="Bierstadt" w:hAnsi="Bierstadt"/>
              </w:rPr>
            </w:pPr>
          </w:p>
          <w:p w14:paraId="767169A1" w14:textId="77777777" w:rsidR="00335D42" w:rsidRDefault="00335D42">
            <w:pPr>
              <w:rPr>
                <w:rFonts w:ascii="Bierstadt" w:hAnsi="Bierstadt"/>
              </w:rPr>
            </w:pPr>
          </w:p>
          <w:p w14:paraId="09A13850" w14:textId="77777777" w:rsidR="00335D42" w:rsidRDefault="00335D42">
            <w:pPr>
              <w:rPr>
                <w:rFonts w:ascii="Bierstadt" w:hAnsi="Bierstadt"/>
              </w:rPr>
            </w:pPr>
          </w:p>
          <w:p w14:paraId="4A0AEE29" w14:textId="77777777" w:rsidR="0095592E" w:rsidRDefault="0095592E">
            <w:pPr>
              <w:rPr>
                <w:rFonts w:ascii="Bierstadt" w:hAnsi="Bierstadt"/>
              </w:rPr>
            </w:pPr>
            <w:r>
              <w:rPr>
                <w:rFonts w:ascii="Bierstadt" w:hAnsi="Bierstadt"/>
              </w:rPr>
              <w:t xml:space="preserve">Job Cards </w:t>
            </w:r>
          </w:p>
          <w:p w14:paraId="481B3E68" w14:textId="205F8598" w:rsidR="0095592E" w:rsidRPr="004B379A" w:rsidRDefault="0095592E">
            <w:pPr>
              <w:rPr>
                <w:rFonts w:ascii="Bierstadt" w:hAnsi="Bierstadt"/>
              </w:rPr>
            </w:pPr>
            <w:r w:rsidRPr="00FB2D4F">
              <w:rPr>
                <w:rFonts w:ascii="Bierstadt" w:hAnsi="Bierstadt"/>
                <w:noProof/>
              </w:rPr>
              <w:drawing>
                <wp:inline distT="0" distB="0" distL="0" distR="0" wp14:anchorId="0B94E4E0" wp14:editId="6BB7E6A9">
                  <wp:extent cx="1212850" cy="666241"/>
                  <wp:effectExtent l="19050" t="19050" r="25400" b="19685"/>
                  <wp:docPr id="130435319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43021552" name=""/>
                          <pic:cNvPicPr/>
                        </pic:nvPicPr>
                        <pic:blipFill>
                          <a:blip r:embed="rId24"/>
                          <a:stretch>
                            <a:fillRect/>
                          </a:stretch>
                        </pic:blipFill>
                        <pic:spPr>
                          <a:xfrm>
                            <a:off x="0" y="0"/>
                            <a:ext cx="1221036" cy="670738"/>
                          </a:xfrm>
                          <a:prstGeom prst="rect">
                            <a:avLst/>
                          </a:prstGeom>
                          <a:ln>
                            <a:solidFill>
                              <a:schemeClr val="accent1"/>
                            </a:solidFill>
                          </a:ln>
                        </pic:spPr>
                      </pic:pic>
                    </a:graphicData>
                  </a:graphic>
                </wp:inline>
              </w:drawing>
            </w:r>
          </w:p>
        </w:tc>
        <w:tc>
          <w:tcPr>
            <w:tcW w:w="7110" w:type="dxa"/>
          </w:tcPr>
          <w:p w14:paraId="30684C7A" w14:textId="5D15D7B1" w:rsidR="00AF4170" w:rsidRPr="004B379A" w:rsidRDefault="00AF4170" w:rsidP="00AF4170">
            <w:pPr>
              <w:pStyle w:val="NormalWeb"/>
              <w:spacing w:before="0" w:beforeAutospacing="0" w:after="0" w:afterAutospacing="0"/>
              <w:rPr>
                <w:rFonts w:ascii="Bierstadt" w:hAnsi="Bierstadt"/>
              </w:rPr>
            </w:pPr>
            <w:r w:rsidRPr="004B379A">
              <w:rPr>
                <w:rFonts w:ascii="Bierstadt" w:eastAsia="+mn-ea" w:hAnsi="Bierstadt" w:cs="+mn-cs"/>
                <w:b/>
                <w:bCs/>
                <w:i/>
                <w:iCs/>
                <w:color w:val="000000"/>
                <w:kern w:val="24"/>
                <w:lang w:val="en-CA"/>
              </w:rPr>
              <w:t xml:space="preserve">Suggested time: </w:t>
            </w:r>
            <w:r w:rsidR="00B45310">
              <w:rPr>
                <w:rFonts w:ascii="Bierstadt" w:eastAsia="+mn-ea" w:hAnsi="Bierstadt" w:cs="+mn-cs"/>
                <w:b/>
                <w:bCs/>
                <w:i/>
                <w:iCs/>
                <w:color w:val="000000"/>
                <w:kern w:val="24"/>
              </w:rPr>
              <w:t>5</w:t>
            </w:r>
            <w:r w:rsidRPr="004B379A">
              <w:rPr>
                <w:rFonts w:ascii="Bierstadt" w:eastAsia="+mn-ea" w:hAnsi="Bierstadt" w:cs="+mn-cs"/>
                <w:b/>
                <w:bCs/>
                <w:i/>
                <w:iCs/>
                <w:color w:val="000000"/>
                <w:kern w:val="24"/>
              </w:rPr>
              <w:t xml:space="preserve"> minutes</w:t>
            </w:r>
          </w:p>
          <w:p w14:paraId="17BFDFFA" w14:textId="71467B8D" w:rsidR="00FE7846" w:rsidRDefault="00FE7846" w:rsidP="00FE7846">
            <w:pPr>
              <w:rPr>
                <w:rFonts w:ascii="Bierstadt" w:eastAsia="+mn-ea" w:hAnsi="Bierstadt" w:cs="+mn-cs"/>
                <w:color w:val="211D1E"/>
                <w:kern w:val="24"/>
                <w:lang w:val="en-PH"/>
                <w14:ligatures w14:val="none"/>
              </w:rPr>
            </w:pPr>
            <w:r w:rsidRPr="00FE7846">
              <w:rPr>
                <w:rFonts w:ascii="Bierstadt" w:eastAsia="+mn-ea" w:hAnsi="Bierstadt" w:cs="+mn-cs"/>
                <w:color w:val="211D1E"/>
                <w:kern w:val="24"/>
                <w:lang w:val="en-PH"/>
                <w14:ligatures w14:val="none"/>
              </w:rPr>
              <w:t xml:space="preserve">Give each student a number from one to six (or place the students in six small groups). </w:t>
            </w:r>
            <w:r>
              <w:rPr>
                <w:rFonts w:ascii="Bierstadt" w:eastAsia="+mn-ea" w:hAnsi="Bierstadt" w:cs="+mn-cs"/>
                <w:color w:val="211D1E"/>
                <w:kern w:val="24"/>
                <w:lang w:val="en-PH"/>
                <w14:ligatures w14:val="none"/>
              </w:rPr>
              <w:t xml:space="preserve">Distribute one job card to each group. </w:t>
            </w:r>
          </w:p>
          <w:p w14:paraId="2A8E0ED3" w14:textId="77777777" w:rsidR="00FE7846" w:rsidRPr="00FE7846" w:rsidRDefault="00FE7846" w:rsidP="00FE7846">
            <w:pPr>
              <w:rPr>
                <w:rFonts w:ascii="Bierstadt" w:eastAsia="Times New Roman" w:hAnsi="Bierstadt" w:cs="Times New Roman"/>
                <w:kern w:val="0"/>
                <w14:ligatures w14:val="none"/>
              </w:rPr>
            </w:pPr>
          </w:p>
          <w:p w14:paraId="4141C8CD" w14:textId="77777777" w:rsidR="00FE7846" w:rsidRDefault="00FE7846" w:rsidP="00FE7846">
            <w:pPr>
              <w:rPr>
                <w:rFonts w:ascii="Bierstadt" w:eastAsia="+mn-ea" w:hAnsi="Bierstadt" w:cs="+mn-cs"/>
                <w:color w:val="211D1E"/>
                <w:kern w:val="24"/>
                <w:lang w:val="en-PH"/>
                <w14:ligatures w14:val="none"/>
              </w:rPr>
            </w:pPr>
            <w:r w:rsidRPr="00FE7846">
              <w:rPr>
                <w:rFonts w:ascii="Bierstadt" w:eastAsia="+mn-ea" w:hAnsi="Bierstadt" w:cs="+mn-cs"/>
                <w:color w:val="211D1E"/>
                <w:kern w:val="24"/>
                <w:lang w:val="en-PH"/>
                <w14:ligatures w14:val="none"/>
              </w:rPr>
              <w:t>Explain to students that each Job Card</w:t>
            </w:r>
            <w:r w:rsidRPr="00FE7846">
              <w:rPr>
                <w:rFonts w:ascii="Bierstadt" w:eastAsia="+mn-ea" w:hAnsi="Bierstadt" w:cs="+mn-cs"/>
                <w:b/>
                <w:bCs/>
                <w:color w:val="211D1E"/>
                <w:kern w:val="24"/>
                <w:lang w:val="en-PH"/>
                <w14:ligatures w14:val="none"/>
              </w:rPr>
              <w:t xml:space="preserve"> </w:t>
            </w:r>
            <w:r w:rsidRPr="00FE7846">
              <w:rPr>
                <w:rFonts w:ascii="Bierstadt" w:eastAsia="+mn-ea" w:hAnsi="Bierstadt" w:cs="+mn-cs"/>
                <w:color w:val="211D1E"/>
                <w:kern w:val="24"/>
                <w:lang w:val="en-PH"/>
                <w14:ligatures w14:val="none"/>
              </w:rPr>
              <w:t xml:space="preserve">represents a different type of employment and level of education. It also shows the monthly paycheque and pay stub associated with the job. </w:t>
            </w:r>
          </w:p>
          <w:p w14:paraId="77A77811" w14:textId="77777777" w:rsidR="00FE7846" w:rsidRDefault="00FE7846" w:rsidP="00FE7846">
            <w:pPr>
              <w:rPr>
                <w:rFonts w:ascii="Bierstadt" w:eastAsia="+mn-ea" w:hAnsi="Bierstadt" w:cs="+mn-cs"/>
                <w:color w:val="211D1E"/>
                <w:kern w:val="24"/>
                <w:lang w:val="en-PH"/>
                <w14:ligatures w14:val="none"/>
              </w:rPr>
            </w:pPr>
          </w:p>
          <w:p w14:paraId="3700499F" w14:textId="5DD72401" w:rsidR="00FE7846" w:rsidRPr="00FE7846" w:rsidRDefault="00FE7846" w:rsidP="00FE7846">
            <w:pPr>
              <w:rPr>
                <w:rFonts w:ascii="Bierstadt" w:eastAsia="Times New Roman" w:hAnsi="Bierstadt" w:cs="Times New Roman"/>
                <w:kern w:val="0"/>
                <w14:ligatures w14:val="none"/>
              </w:rPr>
            </w:pPr>
            <w:r w:rsidRPr="00FE7846">
              <w:rPr>
                <w:rFonts w:ascii="Bierstadt" w:eastAsia="+mn-ea" w:hAnsi="Bierstadt" w:cs="+mn-cs"/>
                <w:color w:val="211D1E"/>
                <w:kern w:val="24"/>
                <w:lang w:val="en-PH"/>
                <w14:ligatures w14:val="none"/>
              </w:rPr>
              <w:t xml:space="preserve">Explain the salary (or monthly wages) shown on these cards reflect a national median from </w:t>
            </w:r>
            <w:r w:rsidRPr="00FE7846">
              <w:rPr>
                <w:rFonts w:ascii="Bierstadt" w:eastAsia="+mn-ea" w:hAnsi="Bierstadt" w:cs="+mn-cs"/>
                <w:color w:val="1F5D9F"/>
                <w:kern w:val="24"/>
                <w:u w:val="single"/>
                <w:lang w:val="en-PH"/>
                <w14:ligatures w14:val="none"/>
              </w:rPr>
              <w:t xml:space="preserve">Statistics Canada </w:t>
            </w:r>
            <w:r w:rsidRPr="00FE7846">
              <w:rPr>
                <w:rFonts w:ascii="Bierstadt" w:eastAsia="+mn-ea" w:hAnsi="Bierstadt" w:cs="+mn-cs"/>
                <w:color w:val="211D1E"/>
                <w:kern w:val="24"/>
                <w:lang w:val="en-PH"/>
                <w14:ligatures w14:val="none"/>
              </w:rPr>
              <w:t xml:space="preserve">and actual amounts may vary from region to region. You </w:t>
            </w:r>
            <w:r w:rsidR="00C26272">
              <w:rPr>
                <w:rFonts w:ascii="Bierstadt" w:eastAsia="+mn-ea" w:hAnsi="Bierstadt" w:cs="+mn-cs"/>
                <w:color w:val="211D1E"/>
                <w:kern w:val="24"/>
                <w:lang w:val="en-PH"/>
                <w14:ligatures w14:val="none"/>
              </w:rPr>
              <w:t>can also</w:t>
            </w:r>
            <w:r w:rsidRPr="00FE7846">
              <w:rPr>
                <w:rFonts w:ascii="Bierstadt" w:eastAsia="+mn-ea" w:hAnsi="Bierstadt" w:cs="+mn-cs"/>
                <w:color w:val="211D1E"/>
                <w:kern w:val="24"/>
                <w:lang w:val="en-PH"/>
                <w14:ligatures w14:val="none"/>
              </w:rPr>
              <w:t xml:space="preserve"> mention</w:t>
            </w:r>
            <w:r w:rsidR="00C26272">
              <w:rPr>
                <w:rFonts w:ascii="Bierstadt" w:eastAsia="+mn-ea" w:hAnsi="Bierstadt" w:cs="+mn-cs"/>
                <w:color w:val="211D1E"/>
                <w:kern w:val="24"/>
                <w:lang w:val="en-PH"/>
                <w14:ligatures w14:val="none"/>
              </w:rPr>
              <w:t xml:space="preserve"> that</w:t>
            </w:r>
            <w:r w:rsidRPr="00FE7846">
              <w:rPr>
                <w:rFonts w:ascii="Bierstadt" w:eastAsia="+mn-ea" w:hAnsi="Bierstadt" w:cs="+mn-cs"/>
                <w:color w:val="211D1E"/>
                <w:kern w:val="24"/>
                <w:lang w:val="en-PH"/>
                <w14:ligatures w14:val="none"/>
              </w:rPr>
              <w:t xml:space="preserve"> minimum wage varies from province to province and indicate the current minimum wage in your province. Instruct students to look at the pay stub.</w:t>
            </w:r>
          </w:p>
          <w:p w14:paraId="5B6ADCBF" w14:textId="77777777" w:rsidR="00FE7846" w:rsidRDefault="00FE7846" w:rsidP="00FE7846">
            <w:pPr>
              <w:rPr>
                <w:rFonts w:ascii="Bierstadt" w:eastAsia="+mn-ea" w:hAnsi="Bierstadt" w:cs="+mn-cs"/>
                <w:color w:val="204856"/>
                <w:kern w:val="24"/>
                <w:lang w:val="en-PH"/>
                <w14:ligatures w14:val="none"/>
              </w:rPr>
            </w:pPr>
          </w:p>
          <w:p w14:paraId="55F8F877" w14:textId="77777777" w:rsidR="00FE7846" w:rsidRDefault="00FE7846" w:rsidP="00FE7846">
            <w:pPr>
              <w:rPr>
                <w:rFonts w:ascii="Bierstadt" w:eastAsia="+mn-ea" w:hAnsi="Bierstadt" w:cs="+mn-cs"/>
                <w:kern w:val="24"/>
                <w:lang w:val="en-PH"/>
                <w14:ligatures w14:val="none"/>
              </w:rPr>
            </w:pPr>
            <w:r>
              <w:rPr>
                <w:rFonts w:ascii="Bierstadt" w:eastAsia="+mn-ea" w:hAnsi="Bierstadt" w:cs="+mn-cs"/>
                <w:kern w:val="24"/>
                <w:lang w:val="en-PH"/>
                <w14:ligatures w14:val="none"/>
              </w:rPr>
              <w:t xml:space="preserve">Provide a few moments for the students to look at their job card. </w:t>
            </w:r>
          </w:p>
          <w:p w14:paraId="7349B99E" w14:textId="1FCDEF76" w:rsidR="00FE7846" w:rsidRPr="00FE7846" w:rsidRDefault="00FE7846" w:rsidP="00FE7846">
            <w:pPr>
              <w:rPr>
                <w:rFonts w:ascii="Bierstadt" w:eastAsia="+mn-ea" w:hAnsi="Bierstadt" w:cs="+mn-cs"/>
                <w:b/>
                <w:bCs/>
                <w:kern w:val="24"/>
                <w:lang w:val="en-PH"/>
                <w14:ligatures w14:val="none"/>
              </w:rPr>
            </w:pPr>
            <w:r>
              <w:rPr>
                <w:rFonts w:ascii="Bierstadt" w:eastAsia="+mn-ea" w:hAnsi="Bierstadt" w:cs="+mn-cs"/>
                <w:kern w:val="24"/>
                <w:lang w:val="en-PH"/>
                <w14:ligatures w14:val="none"/>
              </w:rPr>
              <w:t>Ask:</w:t>
            </w:r>
            <w:r w:rsidRPr="00FE7846">
              <w:rPr>
                <w:rFonts w:ascii="Bierstadt" w:eastAsia="+mn-ea" w:hAnsi="Bierstadt" w:cs="+mn-cs"/>
                <w:kern w:val="24"/>
                <w:lang w:val="en-PH"/>
                <w14:ligatures w14:val="none"/>
              </w:rPr>
              <w:t xml:space="preserve"> Can anyone guess why there are deductions from your pay? Do you know where that money goes?</w:t>
            </w:r>
            <w:r w:rsidRPr="00FE7846">
              <w:rPr>
                <w:rFonts w:ascii="Bierstadt" w:eastAsia="+mn-ea" w:hAnsi="Bierstadt" w:cs="+mn-cs"/>
                <w:b/>
                <w:bCs/>
                <w:kern w:val="24"/>
                <w:lang w:val="en-PH"/>
                <w14:ligatures w14:val="none"/>
              </w:rPr>
              <w:t> </w:t>
            </w:r>
          </w:p>
          <w:p w14:paraId="2C024512" w14:textId="60575F6E" w:rsidR="0096567E" w:rsidRPr="001819A3" w:rsidRDefault="00FE7846" w:rsidP="0096567E">
            <w:pPr>
              <w:pStyle w:val="ListParagraph"/>
              <w:numPr>
                <w:ilvl w:val="0"/>
                <w:numId w:val="5"/>
              </w:numPr>
              <w:rPr>
                <w:rFonts w:ascii="Bierstadt" w:eastAsia="Times New Roman" w:hAnsi="Bierstadt" w:cs="Times New Roman"/>
                <w:kern w:val="0"/>
                <w14:ligatures w14:val="none"/>
              </w:rPr>
            </w:pPr>
            <w:r w:rsidRPr="00FE7846">
              <w:rPr>
                <w:rFonts w:ascii="Bierstadt" w:eastAsia="+mn-ea" w:hAnsi="Bierstadt" w:cs="+mn-cs"/>
                <w:color w:val="211D1E"/>
                <w:kern w:val="24"/>
                <w:lang w:val="en-PH"/>
                <w14:ligatures w14:val="none"/>
              </w:rPr>
              <w:t>Some students who already have a job may be familiar with tax deductions, but they may not fully know where the money goes or how it is used.</w:t>
            </w:r>
          </w:p>
        </w:tc>
      </w:tr>
      <w:tr w:rsidR="00625275" w:rsidRPr="004B379A" w14:paraId="216460EA" w14:textId="77777777" w:rsidTr="00715EE9">
        <w:tc>
          <w:tcPr>
            <w:tcW w:w="2425" w:type="dxa"/>
          </w:tcPr>
          <w:p w14:paraId="7C7DEAB6" w14:textId="257B6DF4" w:rsidR="00CD604D" w:rsidRDefault="00625275">
            <w:pPr>
              <w:rPr>
                <w:rFonts w:ascii="Bierstadt" w:hAnsi="Bierstadt"/>
              </w:rPr>
            </w:pPr>
            <w:r w:rsidRPr="00476448">
              <w:rPr>
                <w:rFonts w:ascii="Bierstadt" w:hAnsi="Bierstadt"/>
              </w:rPr>
              <w:t>Slide 1</w:t>
            </w:r>
            <w:r w:rsidR="00FE7846" w:rsidRPr="00476448">
              <w:rPr>
                <w:rFonts w:ascii="Bierstadt" w:hAnsi="Bierstadt"/>
              </w:rPr>
              <w:t>9</w:t>
            </w:r>
          </w:p>
          <w:p w14:paraId="7650A1D5" w14:textId="26983448" w:rsidR="00476448" w:rsidRPr="004B379A" w:rsidRDefault="008359F9">
            <w:pPr>
              <w:rPr>
                <w:rFonts w:ascii="Bierstadt" w:hAnsi="Bierstadt"/>
              </w:rPr>
            </w:pPr>
            <w:r w:rsidRPr="008359F9">
              <w:rPr>
                <w:rFonts w:ascii="Bierstadt" w:hAnsi="Bierstadt"/>
                <w:noProof/>
              </w:rPr>
              <w:drawing>
                <wp:inline distT="0" distB="0" distL="0" distR="0" wp14:anchorId="381A873F" wp14:editId="6CC35499">
                  <wp:extent cx="1402715" cy="789940"/>
                  <wp:effectExtent l="0" t="0" r="6985" b="0"/>
                  <wp:docPr id="138766674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87666746" name=""/>
                          <pic:cNvPicPr/>
                        </pic:nvPicPr>
                        <pic:blipFill>
                          <a:blip r:embed="rId39"/>
                          <a:stretch>
                            <a:fillRect/>
                          </a:stretch>
                        </pic:blipFill>
                        <pic:spPr>
                          <a:xfrm>
                            <a:off x="0" y="0"/>
                            <a:ext cx="1402715" cy="789940"/>
                          </a:xfrm>
                          <a:prstGeom prst="rect">
                            <a:avLst/>
                          </a:prstGeom>
                        </pic:spPr>
                      </pic:pic>
                    </a:graphicData>
                  </a:graphic>
                </wp:inline>
              </w:drawing>
            </w:r>
          </w:p>
          <w:p w14:paraId="5A7FA353" w14:textId="78E4ACC2" w:rsidR="00625275" w:rsidRPr="004B379A" w:rsidRDefault="00625275">
            <w:pPr>
              <w:rPr>
                <w:rFonts w:ascii="Bierstadt" w:hAnsi="Bierstadt"/>
              </w:rPr>
            </w:pPr>
            <w:r w:rsidRPr="004B379A">
              <w:rPr>
                <w:rFonts w:ascii="Bierstadt" w:hAnsi="Bierstadt"/>
              </w:rPr>
              <w:t xml:space="preserve"> </w:t>
            </w:r>
          </w:p>
          <w:p w14:paraId="66CDB3CF" w14:textId="0B35F94B" w:rsidR="00625275" w:rsidRPr="004B379A" w:rsidRDefault="00625275">
            <w:pPr>
              <w:rPr>
                <w:rFonts w:ascii="Bierstadt" w:hAnsi="Bierstadt"/>
              </w:rPr>
            </w:pPr>
          </w:p>
        </w:tc>
        <w:tc>
          <w:tcPr>
            <w:tcW w:w="7110" w:type="dxa"/>
          </w:tcPr>
          <w:p w14:paraId="685BB3F3" w14:textId="728622F5" w:rsidR="007D645C" w:rsidRPr="007D645C" w:rsidRDefault="007D645C" w:rsidP="007D645C">
            <w:pPr>
              <w:rPr>
                <w:rFonts w:ascii="Bierstadt" w:eastAsia="Times New Roman" w:hAnsi="Bierstadt" w:cs="Times New Roman"/>
                <w:kern w:val="0"/>
                <w14:ligatures w14:val="none"/>
              </w:rPr>
            </w:pPr>
            <w:r w:rsidRPr="007D645C">
              <w:rPr>
                <w:rFonts w:ascii="Bierstadt" w:eastAsia="+mn-ea" w:hAnsi="Bierstadt" w:cs="+mn-cs"/>
                <w:b/>
                <w:bCs/>
                <w:i/>
                <w:iCs/>
                <w:color w:val="000000"/>
                <w:kern w:val="24"/>
                <w:lang w:val="en-CA"/>
                <w14:ligatures w14:val="none"/>
              </w:rPr>
              <w:t xml:space="preserve">Suggested time: </w:t>
            </w:r>
            <w:r w:rsidR="00B45310">
              <w:rPr>
                <w:rFonts w:ascii="Bierstadt" w:eastAsia="+mn-ea" w:hAnsi="Bierstadt" w:cs="+mn-cs"/>
                <w:b/>
                <w:bCs/>
                <w:i/>
                <w:iCs/>
                <w:color w:val="000000"/>
                <w:kern w:val="24"/>
                <w14:ligatures w14:val="none"/>
              </w:rPr>
              <w:t>5</w:t>
            </w:r>
            <w:r w:rsidRPr="007D645C">
              <w:rPr>
                <w:rFonts w:ascii="Bierstadt" w:eastAsia="+mn-ea" w:hAnsi="Bierstadt" w:cs="+mn-cs"/>
                <w:b/>
                <w:bCs/>
                <w:i/>
                <w:iCs/>
                <w:color w:val="000000"/>
                <w:kern w:val="24"/>
                <w14:ligatures w14:val="none"/>
              </w:rPr>
              <w:t xml:space="preserve"> minutes</w:t>
            </w:r>
          </w:p>
          <w:p w14:paraId="221145A8" w14:textId="77777777" w:rsidR="00FE7846" w:rsidRDefault="00FE7846" w:rsidP="00FE7846">
            <w:pPr>
              <w:rPr>
                <w:rFonts w:ascii="Bierstadt" w:eastAsia="+mn-ea" w:hAnsi="Bierstadt" w:cs="+mn-cs"/>
                <w:color w:val="000000"/>
                <w:kern w:val="24"/>
                <w:lang w:val="en-PH"/>
                <w14:ligatures w14:val="none"/>
              </w:rPr>
            </w:pPr>
            <w:r w:rsidRPr="00FE7846">
              <w:rPr>
                <w:rFonts w:ascii="Bierstadt" w:eastAsia="+mn-ea" w:hAnsi="Bierstadt" w:cs="+mn-cs"/>
                <w:color w:val="000000"/>
                <w:kern w:val="24"/>
                <w:lang w:val="en-PH"/>
                <w14:ligatures w14:val="none"/>
              </w:rPr>
              <w:t xml:space="preserve">Explain to students you’re going to explore together the reason why some of your lifetime earnings aren’t yours to put in the bank. </w:t>
            </w:r>
          </w:p>
          <w:p w14:paraId="11975A6B" w14:textId="77777777" w:rsidR="00FE7846" w:rsidRDefault="00FE7846" w:rsidP="00FE7846">
            <w:pPr>
              <w:rPr>
                <w:rFonts w:ascii="Bierstadt" w:eastAsia="+mn-ea" w:hAnsi="Bierstadt" w:cs="+mn-cs"/>
                <w:color w:val="000000"/>
                <w:kern w:val="24"/>
                <w:lang w:val="en-PH"/>
                <w14:ligatures w14:val="none"/>
              </w:rPr>
            </w:pPr>
          </w:p>
          <w:p w14:paraId="10185752" w14:textId="0BA9F136" w:rsidR="00FE7846" w:rsidRPr="00FE7846" w:rsidRDefault="00FE7846" w:rsidP="00FE7846">
            <w:pPr>
              <w:rPr>
                <w:rFonts w:ascii="Bierstadt" w:eastAsia="+mn-ea" w:hAnsi="Bierstadt" w:cs="+mn-cs"/>
                <w:color w:val="000000"/>
                <w:kern w:val="24"/>
                <w14:ligatures w14:val="none"/>
              </w:rPr>
            </w:pPr>
            <w:r w:rsidRPr="00FE7846">
              <w:rPr>
                <w:rFonts w:ascii="Bierstadt" w:eastAsia="+mn-ea" w:hAnsi="Bierstadt" w:cs="+mn-cs"/>
                <w:color w:val="000000"/>
                <w:kern w:val="24"/>
                <w:lang w:val="en-PH"/>
                <w14:ligatures w14:val="none"/>
              </w:rPr>
              <w:t xml:space="preserve">Show the interactive video </w:t>
            </w:r>
            <w:r w:rsidRPr="00FE7846">
              <w:rPr>
                <w:rFonts w:ascii="Bierstadt" w:eastAsia="+mn-ea" w:hAnsi="Bierstadt" w:cs="+mn-cs"/>
                <w:i/>
                <w:iCs/>
                <w:color w:val="000000"/>
                <w:kern w:val="24"/>
                <w:lang w:val="en-PH"/>
                <w14:ligatures w14:val="none"/>
              </w:rPr>
              <w:t>Where Does My Money Go?</w:t>
            </w:r>
            <w:r w:rsidRPr="00FE7846">
              <w:rPr>
                <w:rFonts w:ascii="Bierstadt" w:eastAsia="+mn-ea" w:hAnsi="Bierstadt" w:cs="+mn-cs"/>
                <w:b/>
                <w:bCs/>
                <w:color w:val="000000"/>
                <w:kern w:val="24"/>
                <w:lang w:val="en-PH"/>
                <w14:ligatures w14:val="none"/>
              </w:rPr>
              <w:t> </w:t>
            </w:r>
          </w:p>
          <w:p w14:paraId="6E214253" w14:textId="77777777" w:rsidR="00FE7846" w:rsidRDefault="00FE7846" w:rsidP="00FE7846">
            <w:pPr>
              <w:rPr>
                <w:rFonts w:ascii="Bierstadt" w:eastAsia="+mn-ea" w:hAnsi="Bierstadt" w:cs="+mn-cs"/>
                <w:color w:val="000000"/>
                <w:kern w:val="24"/>
                <w:lang w:val="en-PH"/>
                <w14:ligatures w14:val="none"/>
              </w:rPr>
            </w:pPr>
          </w:p>
          <w:p w14:paraId="483E17A3" w14:textId="77777777" w:rsidR="00625275" w:rsidRDefault="008C2A1F" w:rsidP="00FE7846">
            <w:pPr>
              <w:rPr>
                <w:rFonts w:ascii="Bierstadt" w:eastAsia="+mn-ea" w:hAnsi="Bierstadt" w:cs="+mn-cs"/>
                <w:color w:val="000000"/>
                <w:kern w:val="24"/>
                <w:lang w:val="en-PH"/>
                <w14:ligatures w14:val="none"/>
              </w:rPr>
            </w:pPr>
            <w:r>
              <w:rPr>
                <w:rFonts w:ascii="Bierstadt" w:eastAsia="+mn-ea" w:hAnsi="Bierstadt" w:cs="+mn-cs"/>
                <w:color w:val="000000"/>
                <w:kern w:val="24"/>
                <w:lang w:val="en-PH"/>
                <w14:ligatures w14:val="none"/>
              </w:rPr>
              <w:t>After the video, s</w:t>
            </w:r>
            <w:r w:rsidR="00FE7846" w:rsidRPr="00FE7846">
              <w:rPr>
                <w:rFonts w:ascii="Bierstadt" w:eastAsia="+mn-ea" w:hAnsi="Bierstadt" w:cs="+mn-cs"/>
                <w:color w:val="000000"/>
                <w:kern w:val="24"/>
                <w:lang w:val="en-PH"/>
                <w14:ligatures w14:val="none"/>
              </w:rPr>
              <w:t>tudents will refer again to the Lifetime Earnings</w:t>
            </w:r>
            <w:r w:rsidR="00FE7846" w:rsidRPr="00FE7846">
              <w:rPr>
                <w:rFonts w:ascii="Bierstadt" w:eastAsia="+mn-ea" w:hAnsi="Bierstadt" w:cs="+mn-cs"/>
                <w:b/>
                <w:bCs/>
                <w:color w:val="000000"/>
                <w:kern w:val="24"/>
                <w:lang w:val="en-PH"/>
                <w14:ligatures w14:val="none"/>
              </w:rPr>
              <w:t xml:space="preserve"> </w:t>
            </w:r>
            <w:r w:rsidR="00FE7846" w:rsidRPr="00FE7846">
              <w:rPr>
                <w:rFonts w:ascii="Bierstadt" w:eastAsia="+mn-ea" w:hAnsi="Bierstadt" w:cs="+mn-cs"/>
                <w:color w:val="000000"/>
                <w:kern w:val="24"/>
                <w:lang w:val="en-PH"/>
                <w14:ligatures w14:val="none"/>
              </w:rPr>
              <w:t xml:space="preserve">chart in their </w:t>
            </w:r>
            <w:r w:rsidR="00FE7846">
              <w:rPr>
                <w:rFonts w:ascii="Bierstadt" w:eastAsia="+mn-ea" w:hAnsi="Bierstadt" w:cs="+mn-cs"/>
                <w:b/>
                <w:bCs/>
                <w:color w:val="000000"/>
                <w:kern w:val="24"/>
                <w:lang w:val="en-PH"/>
                <w14:ligatures w14:val="none"/>
              </w:rPr>
              <w:t>s</w:t>
            </w:r>
            <w:r w:rsidR="00FE7846" w:rsidRPr="00FE7846">
              <w:rPr>
                <w:rFonts w:ascii="Bierstadt" w:eastAsia="+mn-ea" w:hAnsi="Bierstadt" w:cs="+mn-cs"/>
                <w:b/>
                <w:bCs/>
                <w:color w:val="000000"/>
                <w:kern w:val="24"/>
                <w:lang w:val="en-PH"/>
                <w14:ligatures w14:val="none"/>
              </w:rPr>
              <w:t xml:space="preserve">tudent </w:t>
            </w:r>
            <w:r w:rsidR="00FE7846">
              <w:rPr>
                <w:rFonts w:ascii="Bierstadt" w:eastAsia="+mn-ea" w:hAnsi="Bierstadt" w:cs="+mn-cs"/>
                <w:b/>
                <w:bCs/>
                <w:color w:val="000000"/>
                <w:kern w:val="24"/>
                <w:lang w:val="en-PH"/>
                <w14:ligatures w14:val="none"/>
              </w:rPr>
              <w:t>p</w:t>
            </w:r>
            <w:r w:rsidR="00FE7846" w:rsidRPr="00FE7846">
              <w:rPr>
                <w:rFonts w:ascii="Bierstadt" w:eastAsia="+mn-ea" w:hAnsi="Bierstadt" w:cs="+mn-cs"/>
                <w:b/>
                <w:bCs/>
                <w:color w:val="000000"/>
                <w:kern w:val="24"/>
                <w:lang w:val="en-PH"/>
                <w14:ligatures w14:val="none"/>
              </w:rPr>
              <w:t>ortfolio, page 4</w:t>
            </w:r>
            <w:r w:rsidR="00FE7846" w:rsidRPr="00FE7846">
              <w:rPr>
                <w:rFonts w:ascii="Bierstadt" w:eastAsia="+mn-ea" w:hAnsi="Bierstadt" w:cs="+mn-cs"/>
                <w:color w:val="000000"/>
                <w:kern w:val="24"/>
                <w:lang w:val="en-PH"/>
                <w14:ligatures w14:val="none"/>
              </w:rPr>
              <w:t>. Explain the lifetime earnings amounts shown reflect gross pay.</w:t>
            </w:r>
          </w:p>
          <w:p w14:paraId="7C77F7A5" w14:textId="7ACED9B6" w:rsidR="00CE7818" w:rsidRPr="00FE7846" w:rsidRDefault="00CE7818" w:rsidP="00FE7846">
            <w:pPr>
              <w:rPr>
                <w:rFonts w:ascii="Bierstadt" w:eastAsia="+mn-ea" w:hAnsi="Bierstadt" w:cs="+mn-cs"/>
                <w:color w:val="000000"/>
                <w:kern w:val="24"/>
                <w14:ligatures w14:val="none"/>
              </w:rPr>
            </w:pPr>
          </w:p>
        </w:tc>
      </w:tr>
      <w:tr w:rsidR="006330B8" w:rsidRPr="004B379A" w14:paraId="553C17EB" w14:textId="77777777" w:rsidTr="00715EE9">
        <w:tc>
          <w:tcPr>
            <w:tcW w:w="2425" w:type="dxa"/>
          </w:tcPr>
          <w:p w14:paraId="40780BC6" w14:textId="28A760CA" w:rsidR="00F22EAD" w:rsidRDefault="006330B8">
            <w:pPr>
              <w:rPr>
                <w:rFonts w:ascii="Bierstadt" w:hAnsi="Bierstadt"/>
              </w:rPr>
            </w:pPr>
            <w:r w:rsidRPr="004B379A">
              <w:rPr>
                <w:rFonts w:ascii="Bierstadt" w:hAnsi="Bierstadt"/>
              </w:rPr>
              <w:t xml:space="preserve">Slide </w:t>
            </w:r>
            <w:r w:rsidR="00FE7846">
              <w:rPr>
                <w:rFonts w:ascii="Bierstadt" w:hAnsi="Bierstadt"/>
              </w:rPr>
              <w:t>20</w:t>
            </w:r>
          </w:p>
          <w:p w14:paraId="74FB244E" w14:textId="77777777" w:rsidR="006330B8" w:rsidRDefault="00155256">
            <w:pPr>
              <w:rPr>
                <w:rFonts w:ascii="Bierstadt" w:hAnsi="Bierstadt"/>
              </w:rPr>
            </w:pPr>
            <w:r w:rsidRPr="00155256">
              <w:rPr>
                <w:rFonts w:ascii="Bierstadt" w:hAnsi="Bierstadt"/>
                <w:noProof/>
              </w:rPr>
              <w:drawing>
                <wp:inline distT="0" distB="0" distL="0" distR="0" wp14:anchorId="078C3F4D" wp14:editId="2A6521A6">
                  <wp:extent cx="1402715" cy="789940"/>
                  <wp:effectExtent l="0" t="0" r="6985" b="0"/>
                  <wp:docPr id="131200808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12008084" name=""/>
                          <pic:cNvPicPr/>
                        </pic:nvPicPr>
                        <pic:blipFill>
                          <a:blip r:embed="rId40"/>
                          <a:stretch>
                            <a:fillRect/>
                          </a:stretch>
                        </pic:blipFill>
                        <pic:spPr>
                          <a:xfrm>
                            <a:off x="0" y="0"/>
                            <a:ext cx="1402715" cy="789940"/>
                          </a:xfrm>
                          <a:prstGeom prst="rect">
                            <a:avLst/>
                          </a:prstGeom>
                        </pic:spPr>
                      </pic:pic>
                    </a:graphicData>
                  </a:graphic>
                </wp:inline>
              </w:drawing>
            </w:r>
          </w:p>
          <w:p w14:paraId="49867C76" w14:textId="77777777" w:rsidR="00486CAD" w:rsidRDefault="00486CAD">
            <w:pPr>
              <w:rPr>
                <w:rFonts w:ascii="Bierstadt" w:hAnsi="Bierstadt"/>
              </w:rPr>
            </w:pPr>
          </w:p>
          <w:p w14:paraId="32E89339" w14:textId="77777777" w:rsidR="00486CAD" w:rsidRDefault="00486CAD">
            <w:pPr>
              <w:rPr>
                <w:rFonts w:ascii="Bierstadt" w:hAnsi="Bierstadt"/>
              </w:rPr>
            </w:pPr>
            <w:r>
              <w:rPr>
                <w:rFonts w:ascii="Bierstadt" w:hAnsi="Bierstadt"/>
              </w:rPr>
              <w:t xml:space="preserve">Job Cards </w:t>
            </w:r>
          </w:p>
          <w:p w14:paraId="0C82A7CE" w14:textId="1F64B465" w:rsidR="00486CAD" w:rsidRPr="004B379A" w:rsidRDefault="00486CAD">
            <w:pPr>
              <w:rPr>
                <w:rFonts w:ascii="Bierstadt" w:hAnsi="Bierstadt"/>
              </w:rPr>
            </w:pPr>
            <w:r w:rsidRPr="00FB2D4F">
              <w:rPr>
                <w:rFonts w:ascii="Bierstadt" w:hAnsi="Bierstadt"/>
                <w:noProof/>
              </w:rPr>
              <w:drawing>
                <wp:inline distT="0" distB="0" distL="0" distR="0" wp14:anchorId="7569537D" wp14:editId="64B4E994">
                  <wp:extent cx="1212850" cy="666241"/>
                  <wp:effectExtent l="19050" t="19050" r="25400" b="19685"/>
                  <wp:docPr id="91062545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43021552" name=""/>
                          <pic:cNvPicPr/>
                        </pic:nvPicPr>
                        <pic:blipFill>
                          <a:blip r:embed="rId24"/>
                          <a:stretch>
                            <a:fillRect/>
                          </a:stretch>
                        </pic:blipFill>
                        <pic:spPr>
                          <a:xfrm>
                            <a:off x="0" y="0"/>
                            <a:ext cx="1221036" cy="670738"/>
                          </a:xfrm>
                          <a:prstGeom prst="rect">
                            <a:avLst/>
                          </a:prstGeom>
                          <a:ln>
                            <a:solidFill>
                              <a:schemeClr val="accent1"/>
                            </a:solidFill>
                          </a:ln>
                        </pic:spPr>
                      </pic:pic>
                    </a:graphicData>
                  </a:graphic>
                </wp:inline>
              </w:drawing>
            </w:r>
          </w:p>
        </w:tc>
        <w:tc>
          <w:tcPr>
            <w:tcW w:w="7110" w:type="dxa"/>
          </w:tcPr>
          <w:p w14:paraId="51ED2E05" w14:textId="2E400A00" w:rsidR="000128AB" w:rsidRPr="004B379A" w:rsidRDefault="000128AB" w:rsidP="000128AB">
            <w:pPr>
              <w:pStyle w:val="NormalWeb"/>
              <w:spacing w:before="0" w:beforeAutospacing="0" w:after="0" w:afterAutospacing="0"/>
              <w:rPr>
                <w:rFonts w:ascii="Bierstadt" w:hAnsi="Bierstadt"/>
              </w:rPr>
            </w:pPr>
            <w:r w:rsidRPr="004B379A">
              <w:rPr>
                <w:rFonts w:ascii="Bierstadt" w:eastAsia="+mn-ea" w:hAnsi="Bierstadt" w:cs="+mn-cs"/>
                <w:b/>
                <w:bCs/>
                <w:i/>
                <w:iCs/>
                <w:color w:val="000000"/>
                <w:kern w:val="24"/>
                <w:lang w:val="en-CA"/>
              </w:rPr>
              <w:t xml:space="preserve">Suggested time: </w:t>
            </w:r>
            <w:r w:rsidR="00B45310">
              <w:rPr>
                <w:rFonts w:ascii="Bierstadt" w:eastAsia="+mn-ea" w:hAnsi="Bierstadt" w:cs="+mn-cs"/>
                <w:b/>
                <w:bCs/>
                <w:i/>
                <w:iCs/>
                <w:color w:val="000000"/>
                <w:kern w:val="24"/>
              </w:rPr>
              <w:t>5</w:t>
            </w:r>
            <w:r w:rsidRPr="004B379A">
              <w:rPr>
                <w:rFonts w:ascii="Bierstadt" w:eastAsia="+mn-ea" w:hAnsi="Bierstadt" w:cs="+mn-cs"/>
                <w:b/>
                <w:bCs/>
                <w:i/>
                <w:iCs/>
                <w:color w:val="000000"/>
                <w:kern w:val="24"/>
              </w:rPr>
              <w:t xml:space="preserve"> minutes</w:t>
            </w:r>
          </w:p>
          <w:p w14:paraId="6B468E4D" w14:textId="29805472" w:rsidR="00CC12A0" w:rsidRDefault="00CC12A0" w:rsidP="00CC12A0">
            <w:pPr>
              <w:pStyle w:val="NormalWeb"/>
              <w:spacing w:before="0" w:beforeAutospacing="0" w:after="0" w:afterAutospacing="0"/>
              <w:rPr>
                <w:rFonts w:ascii="Bierstadt" w:eastAsia="+mn-ea" w:hAnsi="Bierstadt" w:cs="+mn-cs"/>
                <w:color w:val="211D1E"/>
                <w:kern w:val="24"/>
                <w:lang w:val="en-PH"/>
              </w:rPr>
            </w:pPr>
            <w:r w:rsidRPr="00CC12A0">
              <w:rPr>
                <w:rFonts w:ascii="Bierstadt" w:eastAsia="+mn-ea" w:hAnsi="Bierstadt" w:cs="+mn-cs"/>
                <w:color w:val="211D1E"/>
                <w:kern w:val="24"/>
                <w:lang w:val="en-PH"/>
              </w:rPr>
              <w:t xml:space="preserve">Ask the students to form groups. Make sure that each group has roughly the same number of students and has at least one student with Job Cards 1 through 6 (hand out additional job cards as needed). </w:t>
            </w:r>
          </w:p>
          <w:p w14:paraId="6641D5C4" w14:textId="77777777" w:rsidR="00CC12A0" w:rsidRDefault="00CC12A0" w:rsidP="00CC12A0">
            <w:pPr>
              <w:pStyle w:val="NormalWeb"/>
              <w:spacing w:before="0" w:beforeAutospacing="0" w:after="0" w:afterAutospacing="0"/>
              <w:rPr>
                <w:rFonts w:ascii="Bierstadt" w:hAnsi="Bierstadt"/>
              </w:rPr>
            </w:pPr>
          </w:p>
          <w:p w14:paraId="5686E954" w14:textId="77777777" w:rsidR="0019416E" w:rsidRDefault="00CC12A0" w:rsidP="00CC12A0">
            <w:pPr>
              <w:pStyle w:val="NormalWeb"/>
              <w:spacing w:before="0" w:beforeAutospacing="0" w:after="0" w:afterAutospacing="0"/>
              <w:rPr>
                <w:rFonts w:ascii="Bierstadt" w:hAnsi="Bierstadt"/>
              </w:rPr>
            </w:pPr>
            <w:r>
              <w:rPr>
                <w:rFonts w:ascii="Bierstadt" w:hAnsi="Bierstadt"/>
              </w:rPr>
              <w:t xml:space="preserve">Provide students a few minutes to share the information on their job cards with the others in their group. </w:t>
            </w:r>
          </w:p>
          <w:p w14:paraId="1DB5D588" w14:textId="77777777" w:rsidR="00894E6B" w:rsidRDefault="00894E6B" w:rsidP="00CC12A0">
            <w:pPr>
              <w:pStyle w:val="NormalWeb"/>
              <w:spacing w:before="0" w:beforeAutospacing="0" w:after="0" w:afterAutospacing="0"/>
              <w:rPr>
                <w:rFonts w:ascii="Bierstadt" w:hAnsi="Bierstadt"/>
              </w:rPr>
            </w:pPr>
          </w:p>
          <w:p w14:paraId="5D91C0DD" w14:textId="77777777" w:rsidR="00894E6B" w:rsidRDefault="00894E6B" w:rsidP="00CC12A0">
            <w:pPr>
              <w:pStyle w:val="NormalWeb"/>
              <w:spacing w:before="0" w:beforeAutospacing="0" w:after="0" w:afterAutospacing="0"/>
              <w:rPr>
                <w:rFonts w:ascii="Bierstadt" w:hAnsi="Bierstadt"/>
              </w:rPr>
            </w:pPr>
          </w:p>
          <w:p w14:paraId="2439A1F5" w14:textId="77777777" w:rsidR="00894E6B" w:rsidRDefault="00894E6B" w:rsidP="00CC12A0">
            <w:pPr>
              <w:pStyle w:val="NormalWeb"/>
              <w:spacing w:before="0" w:beforeAutospacing="0" w:after="0" w:afterAutospacing="0"/>
              <w:rPr>
                <w:rFonts w:ascii="Bierstadt" w:hAnsi="Bierstadt"/>
              </w:rPr>
            </w:pPr>
          </w:p>
          <w:p w14:paraId="0B6C4FBF" w14:textId="7D8CEF61" w:rsidR="00894E6B" w:rsidRPr="004B379A" w:rsidRDefault="00894E6B" w:rsidP="00CC12A0">
            <w:pPr>
              <w:pStyle w:val="NormalWeb"/>
              <w:spacing w:before="0" w:beforeAutospacing="0" w:after="0" w:afterAutospacing="0"/>
              <w:rPr>
                <w:rFonts w:ascii="Bierstadt" w:hAnsi="Bierstadt"/>
              </w:rPr>
            </w:pPr>
          </w:p>
        </w:tc>
      </w:tr>
      <w:tr w:rsidR="00CC12A0" w:rsidRPr="004B379A" w14:paraId="0022837B" w14:textId="77777777" w:rsidTr="00715EE9">
        <w:tc>
          <w:tcPr>
            <w:tcW w:w="2425" w:type="dxa"/>
          </w:tcPr>
          <w:p w14:paraId="47B185FD" w14:textId="77777777" w:rsidR="00CC12A0" w:rsidRDefault="00CC12A0">
            <w:pPr>
              <w:rPr>
                <w:rFonts w:ascii="Bierstadt" w:hAnsi="Bierstadt"/>
              </w:rPr>
            </w:pPr>
            <w:r>
              <w:rPr>
                <w:rFonts w:ascii="Bierstadt" w:hAnsi="Bierstadt"/>
              </w:rPr>
              <w:t xml:space="preserve">Slide 21 </w:t>
            </w:r>
          </w:p>
          <w:p w14:paraId="3E76423E" w14:textId="77777777" w:rsidR="00CC12A0" w:rsidRDefault="00066B74">
            <w:pPr>
              <w:rPr>
                <w:rFonts w:ascii="Bierstadt" w:hAnsi="Bierstadt"/>
              </w:rPr>
            </w:pPr>
            <w:r w:rsidRPr="00066B74">
              <w:rPr>
                <w:rFonts w:ascii="Bierstadt" w:hAnsi="Bierstadt"/>
                <w:noProof/>
              </w:rPr>
              <w:drawing>
                <wp:inline distT="0" distB="0" distL="0" distR="0" wp14:anchorId="5AA15F22" wp14:editId="7BCB72F0">
                  <wp:extent cx="1402715" cy="788670"/>
                  <wp:effectExtent l="0" t="0" r="6985" b="0"/>
                  <wp:docPr id="117859583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78595830" name=""/>
                          <pic:cNvPicPr/>
                        </pic:nvPicPr>
                        <pic:blipFill>
                          <a:blip r:embed="rId41"/>
                          <a:stretch>
                            <a:fillRect/>
                          </a:stretch>
                        </pic:blipFill>
                        <pic:spPr>
                          <a:xfrm>
                            <a:off x="0" y="0"/>
                            <a:ext cx="1402715" cy="788670"/>
                          </a:xfrm>
                          <a:prstGeom prst="rect">
                            <a:avLst/>
                          </a:prstGeom>
                        </pic:spPr>
                      </pic:pic>
                    </a:graphicData>
                  </a:graphic>
                </wp:inline>
              </w:drawing>
            </w:r>
          </w:p>
          <w:p w14:paraId="778366B4" w14:textId="77777777" w:rsidR="00486CAD" w:rsidRDefault="00486CAD">
            <w:pPr>
              <w:rPr>
                <w:rFonts w:ascii="Bierstadt" w:hAnsi="Bierstadt"/>
              </w:rPr>
            </w:pPr>
          </w:p>
          <w:p w14:paraId="6FE234B9" w14:textId="77777777" w:rsidR="00894E6B" w:rsidRDefault="00894E6B">
            <w:pPr>
              <w:rPr>
                <w:rFonts w:ascii="Bierstadt" w:hAnsi="Bierstadt"/>
              </w:rPr>
            </w:pPr>
          </w:p>
          <w:p w14:paraId="24B3AC7D" w14:textId="77777777" w:rsidR="00894E6B" w:rsidRDefault="00894E6B">
            <w:pPr>
              <w:rPr>
                <w:rFonts w:ascii="Bierstadt" w:hAnsi="Bierstadt"/>
              </w:rPr>
            </w:pPr>
          </w:p>
          <w:p w14:paraId="6E405280" w14:textId="77777777" w:rsidR="00894E6B" w:rsidRDefault="00894E6B">
            <w:pPr>
              <w:rPr>
                <w:rFonts w:ascii="Bierstadt" w:hAnsi="Bierstadt"/>
              </w:rPr>
            </w:pPr>
          </w:p>
          <w:p w14:paraId="4F63ACF0" w14:textId="77777777" w:rsidR="00486CAD" w:rsidRDefault="00486CAD">
            <w:pPr>
              <w:rPr>
                <w:rFonts w:ascii="Bierstadt" w:hAnsi="Bierstadt"/>
              </w:rPr>
            </w:pPr>
            <w:r>
              <w:rPr>
                <w:rFonts w:ascii="Bierstadt" w:hAnsi="Bierstadt"/>
              </w:rPr>
              <w:t xml:space="preserve">Job Cards </w:t>
            </w:r>
          </w:p>
          <w:p w14:paraId="3E6FEBA4" w14:textId="3DEE65AE" w:rsidR="00486CAD" w:rsidRPr="004B379A" w:rsidRDefault="00486CAD">
            <w:pPr>
              <w:rPr>
                <w:rFonts w:ascii="Bierstadt" w:hAnsi="Bierstadt"/>
              </w:rPr>
            </w:pPr>
            <w:r w:rsidRPr="00FB2D4F">
              <w:rPr>
                <w:rFonts w:ascii="Bierstadt" w:hAnsi="Bierstadt"/>
                <w:noProof/>
              </w:rPr>
              <w:drawing>
                <wp:inline distT="0" distB="0" distL="0" distR="0" wp14:anchorId="7DBF8CAA" wp14:editId="38844866">
                  <wp:extent cx="1212850" cy="666241"/>
                  <wp:effectExtent l="19050" t="19050" r="25400" b="19685"/>
                  <wp:docPr id="108087981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43021552" name=""/>
                          <pic:cNvPicPr/>
                        </pic:nvPicPr>
                        <pic:blipFill>
                          <a:blip r:embed="rId24"/>
                          <a:stretch>
                            <a:fillRect/>
                          </a:stretch>
                        </pic:blipFill>
                        <pic:spPr>
                          <a:xfrm>
                            <a:off x="0" y="0"/>
                            <a:ext cx="1221036" cy="670738"/>
                          </a:xfrm>
                          <a:prstGeom prst="rect">
                            <a:avLst/>
                          </a:prstGeom>
                          <a:ln>
                            <a:solidFill>
                              <a:schemeClr val="accent1"/>
                            </a:solidFill>
                          </a:ln>
                        </pic:spPr>
                      </pic:pic>
                    </a:graphicData>
                  </a:graphic>
                </wp:inline>
              </w:drawing>
            </w:r>
          </w:p>
        </w:tc>
        <w:tc>
          <w:tcPr>
            <w:tcW w:w="7110" w:type="dxa"/>
          </w:tcPr>
          <w:p w14:paraId="3907E378" w14:textId="77777777" w:rsidR="00CC12A0" w:rsidRDefault="00CC12A0" w:rsidP="000128AB">
            <w:pPr>
              <w:pStyle w:val="NormalWeb"/>
              <w:spacing w:before="0" w:beforeAutospacing="0" w:after="0" w:afterAutospacing="0"/>
              <w:rPr>
                <w:rFonts w:ascii="Bierstadt" w:eastAsia="+mn-ea" w:hAnsi="Bierstadt" w:cs="+mn-cs"/>
                <w:b/>
                <w:bCs/>
                <w:i/>
                <w:iCs/>
                <w:color w:val="000000"/>
                <w:kern w:val="24"/>
                <w:lang w:val="en-CA"/>
              </w:rPr>
            </w:pPr>
            <w:r>
              <w:rPr>
                <w:rFonts w:ascii="Bierstadt" w:eastAsia="+mn-ea" w:hAnsi="Bierstadt" w:cs="+mn-cs"/>
                <w:b/>
                <w:bCs/>
                <w:i/>
                <w:iCs/>
                <w:color w:val="000000"/>
                <w:kern w:val="24"/>
                <w:lang w:val="en-CA"/>
              </w:rPr>
              <w:t xml:space="preserve">Suggested time: 3 minutes </w:t>
            </w:r>
          </w:p>
          <w:p w14:paraId="7F118F12" w14:textId="17238047" w:rsidR="00CC12A0" w:rsidRDefault="00CC12A0" w:rsidP="000128AB">
            <w:pPr>
              <w:pStyle w:val="NormalWeb"/>
              <w:spacing w:before="0" w:beforeAutospacing="0" w:after="0" w:afterAutospacing="0"/>
              <w:rPr>
                <w:rFonts w:ascii="Bierstadt" w:eastAsia="+mn-ea" w:hAnsi="Bierstadt" w:cs="+mn-cs"/>
                <w:color w:val="000000"/>
                <w:kern w:val="24"/>
                <w:lang w:val="en-CA"/>
              </w:rPr>
            </w:pPr>
            <w:r>
              <w:rPr>
                <w:rFonts w:ascii="Bierstadt" w:eastAsia="+mn-ea" w:hAnsi="Bierstadt" w:cs="+mn-cs"/>
                <w:color w:val="000000"/>
                <w:kern w:val="24"/>
                <w:lang w:val="en-CA"/>
              </w:rPr>
              <w:t xml:space="preserve">Once students have had a chance to share in their groups, </w:t>
            </w:r>
            <w:r w:rsidR="00FB5A25">
              <w:rPr>
                <w:rFonts w:ascii="Bierstadt" w:eastAsia="+mn-ea" w:hAnsi="Bierstadt" w:cs="+mn-cs"/>
                <w:color w:val="000000"/>
                <w:kern w:val="24"/>
                <w:lang w:val="en-CA"/>
              </w:rPr>
              <w:t>review the statistic about</w:t>
            </w:r>
            <w:r>
              <w:rPr>
                <w:rFonts w:ascii="Bierstadt" w:eastAsia="+mn-ea" w:hAnsi="Bierstadt" w:cs="+mn-cs"/>
                <w:color w:val="000000"/>
                <w:kern w:val="24"/>
                <w:lang w:val="en-CA"/>
              </w:rPr>
              <w:t xml:space="preserve"> the average cost to live on your own in Canada. </w:t>
            </w:r>
          </w:p>
          <w:p w14:paraId="3F300B90" w14:textId="1328984F" w:rsidR="00CC12A0" w:rsidRPr="00CC12A0" w:rsidRDefault="00CC12A0" w:rsidP="00CC12A0">
            <w:pPr>
              <w:pStyle w:val="NormalWeb"/>
              <w:rPr>
                <w:rFonts w:ascii="Bierstadt" w:eastAsia="+mn-ea" w:hAnsi="Bierstadt" w:cs="+mn-cs"/>
                <w:color w:val="000000"/>
                <w:kern w:val="24"/>
              </w:rPr>
            </w:pPr>
            <w:r w:rsidRPr="00CC12A0">
              <w:rPr>
                <w:rFonts w:ascii="Bierstadt" w:eastAsia="+mn-ea" w:hAnsi="Bierstadt" w:cs="+mn-cs"/>
                <w:color w:val="000000"/>
                <w:kern w:val="24"/>
                <w:lang w:val="en-PH"/>
              </w:rPr>
              <w:t xml:space="preserve">Explain to students this amount includes costs such as rent for a one-bedroom apartment, groceries, internet, phone, transportation, etc. </w:t>
            </w:r>
            <w:r w:rsidRPr="00900354">
              <w:rPr>
                <w:rFonts w:ascii="Bierstadt" w:eastAsia="+mn-ea" w:hAnsi="Bierstadt" w:cs="+mn-cs"/>
                <w:i/>
                <w:iCs/>
                <w:color w:val="000000"/>
                <w:kern w:val="24"/>
                <w:lang w:val="en-PH"/>
              </w:rPr>
              <w:t>Be sure to mention this amount should only be used as a rough guideline as costs vary considerably across Canada depending on where you live and your lifestyle.</w:t>
            </w:r>
            <w:r w:rsidRPr="00CC12A0">
              <w:rPr>
                <w:rFonts w:ascii="Bierstadt" w:eastAsia="+mn-ea" w:hAnsi="Bierstadt" w:cs="+mn-cs"/>
                <w:color w:val="000000"/>
                <w:kern w:val="24"/>
                <w:lang w:val="en-PH"/>
              </w:rPr>
              <w:t> </w:t>
            </w:r>
          </w:p>
          <w:p w14:paraId="66AFC4EC" w14:textId="042F7079" w:rsidR="00CC12A0" w:rsidRPr="00CC12A0" w:rsidRDefault="00CC12A0" w:rsidP="00CC12A0">
            <w:pPr>
              <w:pStyle w:val="NormalWeb"/>
              <w:rPr>
                <w:rFonts w:ascii="Bierstadt" w:eastAsia="+mn-ea" w:hAnsi="Bierstadt" w:cs="+mn-cs"/>
                <w:color w:val="000000"/>
                <w:kern w:val="24"/>
              </w:rPr>
            </w:pPr>
            <w:r>
              <w:rPr>
                <w:rFonts w:ascii="Bierstadt" w:eastAsia="+mn-ea" w:hAnsi="Bierstadt" w:cs="+mn-cs"/>
                <w:color w:val="000000"/>
                <w:kern w:val="24"/>
                <w:lang w:val="en-PH"/>
              </w:rPr>
              <w:t>Using the net pay on their job card, ask</w:t>
            </w:r>
            <w:r w:rsidRPr="00CC12A0">
              <w:rPr>
                <w:rFonts w:ascii="Bierstadt" w:eastAsia="+mn-ea" w:hAnsi="Bierstadt" w:cs="+mn-cs"/>
                <w:color w:val="000000"/>
                <w:kern w:val="24"/>
                <w:lang w:val="en-PH"/>
              </w:rPr>
              <w:t xml:space="preserve"> for a show of hands of how many could afford to live on their own. For those who raise their hands, ask </w:t>
            </w:r>
            <w:r>
              <w:rPr>
                <w:rFonts w:ascii="Bierstadt" w:eastAsia="+mn-ea" w:hAnsi="Bierstadt" w:cs="+mn-cs"/>
                <w:color w:val="000000"/>
                <w:kern w:val="24"/>
                <w:lang w:val="en-PH"/>
              </w:rPr>
              <w:t>them to</w:t>
            </w:r>
            <w:r w:rsidRPr="00CC12A0">
              <w:rPr>
                <w:rFonts w:ascii="Bierstadt" w:eastAsia="+mn-ea" w:hAnsi="Bierstadt" w:cs="+mn-cs"/>
                <w:color w:val="000000"/>
                <w:kern w:val="24"/>
                <w:lang w:val="en-PH"/>
              </w:rPr>
              <w:t xml:space="preserve"> share the career on their Job Card.</w:t>
            </w:r>
          </w:p>
        </w:tc>
      </w:tr>
      <w:tr w:rsidR="00CC12A0" w:rsidRPr="004B379A" w14:paraId="5E1356E6" w14:textId="77777777" w:rsidTr="00715EE9">
        <w:tc>
          <w:tcPr>
            <w:tcW w:w="2425" w:type="dxa"/>
          </w:tcPr>
          <w:p w14:paraId="4F07F1BD" w14:textId="77777777" w:rsidR="00CC12A0" w:rsidRDefault="00CC12A0">
            <w:pPr>
              <w:rPr>
                <w:rFonts w:ascii="Bierstadt" w:hAnsi="Bierstadt"/>
              </w:rPr>
            </w:pPr>
            <w:r>
              <w:rPr>
                <w:rFonts w:ascii="Bierstadt" w:hAnsi="Bierstadt"/>
              </w:rPr>
              <w:t>Slide 22</w:t>
            </w:r>
          </w:p>
          <w:p w14:paraId="4FF74214" w14:textId="06D46D21" w:rsidR="00CC12A0" w:rsidRDefault="004B67D2">
            <w:pPr>
              <w:rPr>
                <w:rFonts w:ascii="Bierstadt" w:hAnsi="Bierstadt"/>
              </w:rPr>
            </w:pPr>
            <w:r w:rsidRPr="004B67D2">
              <w:rPr>
                <w:rFonts w:ascii="Bierstadt" w:hAnsi="Bierstadt"/>
                <w:noProof/>
              </w:rPr>
              <w:drawing>
                <wp:inline distT="0" distB="0" distL="0" distR="0" wp14:anchorId="1E6B3121" wp14:editId="114883ED">
                  <wp:extent cx="1402715" cy="788670"/>
                  <wp:effectExtent l="0" t="0" r="6985" b="0"/>
                  <wp:docPr id="177344761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447615" name=""/>
                          <pic:cNvPicPr/>
                        </pic:nvPicPr>
                        <pic:blipFill>
                          <a:blip r:embed="rId42"/>
                          <a:stretch>
                            <a:fillRect/>
                          </a:stretch>
                        </pic:blipFill>
                        <pic:spPr>
                          <a:xfrm>
                            <a:off x="0" y="0"/>
                            <a:ext cx="1402715" cy="788670"/>
                          </a:xfrm>
                          <a:prstGeom prst="rect">
                            <a:avLst/>
                          </a:prstGeom>
                        </pic:spPr>
                      </pic:pic>
                    </a:graphicData>
                  </a:graphic>
                </wp:inline>
              </w:drawing>
            </w:r>
          </w:p>
        </w:tc>
        <w:tc>
          <w:tcPr>
            <w:tcW w:w="7110" w:type="dxa"/>
          </w:tcPr>
          <w:p w14:paraId="492A1F29" w14:textId="60B586F2" w:rsidR="00CC12A0" w:rsidRPr="00CC12A0" w:rsidRDefault="00CC12A0" w:rsidP="00CC12A0">
            <w:pPr>
              <w:rPr>
                <w:rFonts w:ascii="Bierstadt" w:eastAsia="Times New Roman" w:hAnsi="Bierstadt" w:cs="Times New Roman"/>
                <w:kern w:val="0"/>
                <w14:ligatures w14:val="none"/>
              </w:rPr>
            </w:pPr>
            <w:r w:rsidRPr="00CC12A0">
              <w:rPr>
                <w:rFonts w:ascii="Bierstadt" w:eastAsia="+mn-ea" w:hAnsi="Bierstadt" w:cs="+mn-cs"/>
                <w:b/>
                <w:bCs/>
                <w:i/>
                <w:iCs/>
                <w:kern w:val="24"/>
                <w14:ligatures w14:val="none"/>
              </w:rPr>
              <w:t xml:space="preserve">Suggested time: </w:t>
            </w:r>
            <w:r w:rsidR="00B45310">
              <w:rPr>
                <w:rFonts w:ascii="Bierstadt" w:eastAsia="+mn-ea" w:hAnsi="Bierstadt" w:cs="+mn-cs"/>
                <w:b/>
                <w:bCs/>
                <w:i/>
                <w:iCs/>
                <w:kern w:val="24"/>
                <w14:ligatures w14:val="none"/>
              </w:rPr>
              <w:t>2</w:t>
            </w:r>
            <w:r w:rsidRPr="00CC12A0">
              <w:rPr>
                <w:rFonts w:ascii="Bierstadt" w:eastAsia="+mn-ea" w:hAnsi="Bierstadt" w:cs="+mn-cs"/>
                <w:b/>
                <w:bCs/>
                <w:i/>
                <w:iCs/>
                <w:kern w:val="24"/>
                <w14:ligatures w14:val="none"/>
              </w:rPr>
              <w:t xml:space="preserve"> minutes</w:t>
            </w:r>
          </w:p>
          <w:p w14:paraId="6FFA4614" w14:textId="77777777" w:rsidR="00CC12A0" w:rsidRPr="00CC12A0" w:rsidRDefault="00CC12A0" w:rsidP="00CC12A0">
            <w:pPr>
              <w:rPr>
                <w:rFonts w:ascii="Bierstadt" w:eastAsia="Times New Roman" w:hAnsi="Bierstadt" w:cs="Times New Roman"/>
                <w:kern w:val="0"/>
                <w14:ligatures w14:val="none"/>
              </w:rPr>
            </w:pPr>
            <w:r w:rsidRPr="00CC12A0">
              <w:rPr>
                <w:rFonts w:ascii="Bierstadt" w:eastAsia="+mn-ea" w:hAnsi="Bierstadt" w:cs="+mn-cs"/>
                <w:kern w:val="24"/>
                <w:lang w:val="en-PH"/>
                <w14:ligatures w14:val="none"/>
              </w:rPr>
              <w:t xml:space="preserve">Wrap up the activity using the discussion questions. </w:t>
            </w:r>
          </w:p>
          <w:p w14:paraId="56C37B6B" w14:textId="77777777" w:rsidR="001819A3" w:rsidRDefault="001819A3" w:rsidP="00CC12A0">
            <w:pPr>
              <w:rPr>
                <w:rFonts w:ascii="Bierstadt" w:eastAsia="+mn-ea" w:hAnsi="Bierstadt" w:cs="+mn-cs"/>
                <w:b/>
                <w:bCs/>
                <w:kern w:val="24"/>
                <w:lang w:val="en-PH"/>
                <w14:ligatures w14:val="none"/>
              </w:rPr>
            </w:pPr>
          </w:p>
          <w:p w14:paraId="6F5F5377" w14:textId="12F4DCB3" w:rsidR="00CC12A0" w:rsidRPr="001819A3" w:rsidRDefault="00CC12A0" w:rsidP="00CC12A0">
            <w:pPr>
              <w:rPr>
                <w:rFonts w:ascii="Bierstadt" w:eastAsia="Times New Roman" w:hAnsi="Bierstadt" w:cs="Times New Roman"/>
                <w:kern w:val="0"/>
                <w14:ligatures w14:val="none"/>
              </w:rPr>
            </w:pPr>
            <w:r w:rsidRPr="001819A3">
              <w:rPr>
                <w:rFonts w:ascii="Bierstadt" w:eastAsia="+mn-ea" w:hAnsi="Bierstadt" w:cs="+mn-cs"/>
                <w:kern w:val="24"/>
                <w:lang w:val="en-PH"/>
                <w14:ligatures w14:val="none"/>
              </w:rPr>
              <w:t>Sample Answers:</w:t>
            </w:r>
          </w:p>
          <w:p w14:paraId="257522A7" w14:textId="77777777" w:rsidR="00CC12A0" w:rsidRPr="00CC12A0" w:rsidRDefault="00CC12A0" w:rsidP="008F41AC">
            <w:pPr>
              <w:pStyle w:val="ListParagraph"/>
              <w:numPr>
                <w:ilvl w:val="0"/>
                <w:numId w:val="5"/>
              </w:numPr>
              <w:rPr>
                <w:rFonts w:ascii="Bierstadt" w:eastAsia="Times New Roman" w:hAnsi="Bierstadt" w:cs="Times New Roman"/>
                <w:kern w:val="0"/>
                <w14:ligatures w14:val="none"/>
              </w:rPr>
            </w:pPr>
            <w:r w:rsidRPr="00CC12A0">
              <w:rPr>
                <w:rFonts w:ascii="Bierstadt" w:eastAsia="+mn-ea" w:hAnsi="Bierstadt" w:cs="+mn-cs"/>
                <w:kern w:val="24"/>
                <w:lang w:val="en-PH"/>
                <w14:ligatures w14:val="none"/>
              </w:rPr>
              <w:t>Students may offer the idea that the more education you have, the bigger the possibility you will earn more to live comfortably. </w:t>
            </w:r>
          </w:p>
          <w:p w14:paraId="720A4874" w14:textId="729DA94F" w:rsidR="00CC12A0" w:rsidRPr="00CC12A0" w:rsidRDefault="00CC12A0" w:rsidP="008F41AC">
            <w:pPr>
              <w:pStyle w:val="ListParagraph"/>
              <w:numPr>
                <w:ilvl w:val="0"/>
                <w:numId w:val="5"/>
              </w:numPr>
              <w:rPr>
                <w:rFonts w:ascii="Bierstadt" w:eastAsia="Times New Roman" w:hAnsi="Bierstadt" w:cs="Times New Roman"/>
                <w:kern w:val="0"/>
                <w14:ligatures w14:val="none"/>
              </w:rPr>
            </w:pPr>
            <w:r w:rsidRPr="00CC12A0">
              <w:rPr>
                <w:rFonts w:ascii="Bierstadt" w:eastAsia="+mn-ea" w:hAnsi="Bierstadt" w:cs="+mn-cs"/>
                <w:kern w:val="24"/>
                <w:lang w:val="en-PH"/>
                <w14:ligatures w14:val="none"/>
              </w:rPr>
              <w:t>Reassure students that just because they may earn a lower income with some jobs, it doesn’t mean they can’t afford to survive. It just means they may have to make different decisions, such as living with a roommate or choosing an apartment in the suburbs versus one in a city centre. </w:t>
            </w:r>
          </w:p>
          <w:p w14:paraId="5BAEDAF9" w14:textId="169A5D5E" w:rsidR="00F85ED7" w:rsidRPr="00486CAD" w:rsidRDefault="00CC12A0" w:rsidP="00F85ED7">
            <w:pPr>
              <w:pStyle w:val="ListParagraph"/>
              <w:numPr>
                <w:ilvl w:val="0"/>
                <w:numId w:val="5"/>
              </w:numPr>
              <w:rPr>
                <w:rFonts w:ascii="Bierstadt" w:eastAsia="Times New Roman" w:hAnsi="Bierstadt" w:cs="Times New Roman"/>
                <w:kern w:val="0"/>
                <w14:ligatures w14:val="none"/>
              </w:rPr>
            </w:pPr>
            <w:r w:rsidRPr="00CC12A0">
              <w:rPr>
                <w:rFonts w:ascii="Bierstadt" w:eastAsia="+mn-ea" w:hAnsi="Bierstadt" w:cs="+mn-cs"/>
                <w:kern w:val="24"/>
                <w:lang w:val="en-PH"/>
                <w14:ligatures w14:val="none"/>
              </w:rPr>
              <w:t>Students may offer the suggestion that saving for big life milestones, such as retirement or starting a family, were not included.</w:t>
            </w:r>
          </w:p>
        </w:tc>
      </w:tr>
      <w:tr w:rsidR="007545B0" w:rsidRPr="004B379A" w14:paraId="62411765" w14:textId="77777777" w:rsidTr="007545B0">
        <w:tc>
          <w:tcPr>
            <w:tcW w:w="9535" w:type="dxa"/>
            <w:gridSpan w:val="2"/>
            <w:shd w:val="clear" w:color="auto" w:fill="C2EDF0"/>
          </w:tcPr>
          <w:p w14:paraId="5C8E82E9" w14:textId="7FFF9BC0" w:rsidR="007545B0" w:rsidRPr="004B379A" w:rsidRDefault="009F6766" w:rsidP="007545B0">
            <w:pPr>
              <w:jc w:val="right"/>
              <w:rPr>
                <w:rFonts w:ascii="Bierstadt" w:hAnsi="Bierstadt"/>
                <w:b/>
                <w:bCs/>
                <w:lang w:val="en-CA"/>
              </w:rPr>
            </w:pPr>
            <w:r>
              <w:rPr>
                <w:rFonts w:ascii="Bierstadt" w:hAnsi="Bierstadt"/>
                <w:b/>
                <w:bCs/>
                <w:lang w:val="en-CA"/>
              </w:rPr>
              <w:t>Summary and Review</w:t>
            </w:r>
            <w:r w:rsidR="0092026E" w:rsidRPr="004B379A">
              <w:rPr>
                <w:rFonts w:ascii="Bierstadt" w:hAnsi="Bierstadt"/>
                <w:b/>
                <w:bCs/>
                <w:lang w:val="en-CA"/>
              </w:rPr>
              <w:t xml:space="preserve">           </w:t>
            </w:r>
            <w:r w:rsidR="00EA1C82" w:rsidRPr="004B379A">
              <w:rPr>
                <w:rFonts w:ascii="Bierstadt" w:hAnsi="Bierstadt"/>
                <w:b/>
                <w:bCs/>
                <w:lang w:val="en-CA"/>
              </w:rPr>
              <w:t xml:space="preserve">                                  </w:t>
            </w:r>
            <w:r>
              <w:rPr>
                <w:rFonts w:ascii="Bierstadt" w:hAnsi="Bierstadt"/>
                <w:b/>
                <w:bCs/>
                <w:lang w:val="en-CA"/>
              </w:rPr>
              <w:t>5</w:t>
            </w:r>
            <w:r w:rsidR="00EA1C82" w:rsidRPr="004B379A">
              <w:rPr>
                <w:rFonts w:ascii="Bierstadt" w:hAnsi="Bierstadt"/>
                <w:b/>
                <w:bCs/>
                <w:lang w:val="en-CA"/>
              </w:rPr>
              <w:t xml:space="preserve"> min          </w:t>
            </w:r>
          </w:p>
        </w:tc>
      </w:tr>
      <w:tr w:rsidR="00FB3063" w:rsidRPr="004B379A" w14:paraId="22E6D53F" w14:textId="77777777" w:rsidTr="0019416E">
        <w:trPr>
          <w:trHeight w:val="1880"/>
        </w:trPr>
        <w:tc>
          <w:tcPr>
            <w:tcW w:w="2425" w:type="dxa"/>
          </w:tcPr>
          <w:p w14:paraId="3068DA4E" w14:textId="2735CC82" w:rsidR="00EB615E" w:rsidRPr="004B379A" w:rsidRDefault="006330B8">
            <w:pPr>
              <w:rPr>
                <w:rFonts w:ascii="Bierstadt" w:hAnsi="Bierstadt"/>
              </w:rPr>
            </w:pPr>
            <w:r w:rsidRPr="004B379A">
              <w:rPr>
                <w:rFonts w:ascii="Bierstadt" w:hAnsi="Bierstadt"/>
              </w:rPr>
              <w:t>S</w:t>
            </w:r>
            <w:r w:rsidR="00FB3063" w:rsidRPr="004B379A">
              <w:rPr>
                <w:rFonts w:ascii="Bierstadt" w:hAnsi="Bierstadt"/>
              </w:rPr>
              <w:t xml:space="preserve">lide </w:t>
            </w:r>
            <w:r w:rsidR="00EB615E" w:rsidRPr="004B379A">
              <w:rPr>
                <w:rFonts w:ascii="Bierstadt" w:hAnsi="Bierstadt"/>
              </w:rPr>
              <w:t>2</w:t>
            </w:r>
            <w:r w:rsidR="009F6766">
              <w:rPr>
                <w:rFonts w:ascii="Bierstadt" w:hAnsi="Bierstadt"/>
              </w:rPr>
              <w:t>3</w:t>
            </w:r>
          </w:p>
          <w:p w14:paraId="4E2908EE" w14:textId="31E1CCE3" w:rsidR="00FB3063" w:rsidRPr="004B379A" w:rsidRDefault="006A3ABA">
            <w:pPr>
              <w:rPr>
                <w:rFonts w:ascii="Bierstadt" w:hAnsi="Bierstadt"/>
              </w:rPr>
            </w:pPr>
            <w:r w:rsidRPr="006A3ABA">
              <w:rPr>
                <w:rFonts w:ascii="Bierstadt" w:hAnsi="Bierstadt"/>
                <w:noProof/>
              </w:rPr>
              <w:drawing>
                <wp:inline distT="0" distB="0" distL="0" distR="0" wp14:anchorId="3E7DE433" wp14:editId="7EA85A28">
                  <wp:extent cx="1402715" cy="788035"/>
                  <wp:effectExtent l="0" t="0" r="6985" b="0"/>
                  <wp:docPr id="199862794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98627942" name=""/>
                          <pic:cNvPicPr/>
                        </pic:nvPicPr>
                        <pic:blipFill>
                          <a:blip r:embed="rId43"/>
                          <a:stretch>
                            <a:fillRect/>
                          </a:stretch>
                        </pic:blipFill>
                        <pic:spPr>
                          <a:xfrm>
                            <a:off x="0" y="0"/>
                            <a:ext cx="1402715" cy="788035"/>
                          </a:xfrm>
                          <a:prstGeom prst="rect">
                            <a:avLst/>
                          </a:prstGeom>
                        </pic:spPr>
                      </pic:pic>
                    </a:graphicData>
                  </a:graphic>
                </wp:inline>
              </w:drawing>
            </w:r>
          </w:p>
          <w:p w14:paraId="57BD9059" w14:textId="37FFB940" w:rsidR="00962F7F" w:rsidRPr="004B379A" w:rsidRDefault="00962F7F" w:rsidP="0086052B">
            <w:pPr>
              <w:rPr>
                <w:rFonts w:ascii="Bierstadt" w:hAnsi="Bierstadt"/>
              </w:rPr>
            </w:pPr>
          </w:p>
        </w:tc>
        <w:tc>
          <w:tcPr>
            <w:tcW w:w="7110" w:type="dxa"/>
          </w:tcPr>
          <w:p w14:paraId="1843235E" w14:textId="77777777" w:rsidR="00EB615E" w:rsidRPr="00EB615E" w:rsidRDefault="00EB615E" w:rsidP="00EB615E">
            <w:pPr>
              <w:rPr>
                <w:rFonts w:ascii="Bierstadt" w:eastAsia="Times New Roman" w:hAnsi="Bierstadt" w:cs="Times New Roman"/>
                <w:kern w:val="0"/>
                <w14:ligatures w14:val="none"/>
              </w:rPr>
            </w:pPr>
            <w:r w:rsidRPr="00EB615E">
              <w:rPr>
                <w:rFonts w:ascii="Bierstadt" w:eastAsia="+mn-ea" w:hAnsi="Bierstadt" w:cs="+mn-cs"/>
                <w:b/>
                <w:bCs/>
                <w:i/>
                <w:iCs/>
                <w:color w:val="000000"/>
                <w:kern w:val="24"/>
                <w:lang w:val="en-CA"/>
                <w14:ligatures w14:val="none"/>
              </w:rPr>
              <w:t xml:space="preserve">Suggested time: </w:t>
            </w:r>
            <w:r w:rsidRPr="00EB615E">
              <w:rPr>
                <w:rFonts w:ascii="Bierstadt" w:eastAsia="+mn-ea" w:hAnsi="Bierstadt" w:cs="+mn-cs"/>
                <w:b/>
                <w:bCs/>
                <w:i/>
                <w:iCs/>
                <w:color w:val="000000"/>
                <w:kern w:val="24"/>
                <w14:ligatures w14:val="none"/>
              </w:rPr>
              <w:t>5 minutes</w:t>
            </w:r>
          </w:p>
          <w:p w14:paraId="62E03801" w14:textId="77777777" w:rsidR="009F6766" w:rsidRDefault="009F6766" w:rsidP="009F6766">
            <w:pPr>
              <w:rPr>
                <w:rFonts w:ascii="Bierstadt" w:eastAsia="+mn-ea" w:hAnsi="Bierstadt" w:cs="+mn-cs"/>
                <w:color w:val="000000"/>
                <w:kern w:val="24"/>
                <w:lang w:val="en-PH"/>
                <w14:ligatures w14:val="none"/>
              </w:rPr>
            </w:pPr>
            <w:r w:rsidRPr="009F6766">
              <w:rPr>
                <w:rFonts w:ascii="Bierstadt" w:eastAsia="+mn-ea" w:hAnsi="Bierstadt" w:cs="+mn-cs"/>
                <w:color w:val="000000"/>
                <w:kern w:val="24"/>
                <w:lang w:val="en-PH"/>
                <w14:ligatures w14:val="none"/>
              </w:rPr>
              <w:t xml:space="preserve">Explain that although the basics of financial planning are easy to understand (earn money, save money, and spend wisely), many Canadians live month-to-month. This means they have just enough to pay for their monthly living expenses. They may be in debt or have little or no savings for a rainy day. </w:t>
            </w:r>
          </w:p>
          <w:p w14:paraId="508D906C" w14:textId="77777777" w:rsidR="009F6766" w:rsidRDefault="009F6766" w:rsidP="009F6766">
            <w:pPr>
              <w:rPr>
                <w:rFonts w:ascii="Bierstadt" w:eastAsia="+mn-ea" w:hAnsi="Bierstadt" w:cs="+mn-cs"/>
                <w:color w:val="000000"/>
                <w:kern w:val="24"/>
                <w:lang w:val="en-PH"/>
                <w14:ligatures w14:val="none"/>
              </w:rPr>
            </w:pPr>
          </w:p>
          <w:p w14:paraId="24C0FFC8" w14:textId="34BED663" w:rsidR="009F6766" w:rsidRPr="009F6766" w:rsidRDefault="009F6766" w:rsidP="009F6766">
            <w:pPr>
              <w:rPr>
                <w:rFonts w:ascii="Bierstadt" w:eastAsia="+mn-ea" w:hAnsi="Bierstadt" w:cs="+mn-cs"/>
                <w:color w:val="000000"/>
                <w:kern w:val="24"/>
                <w14:ligatures w14:val="none"/>
              </w:rPr>
            </w:pPr>
            <w:r>
              <w:rPr>
                <w:rFonts w:ascii="Bierstadt" w:eastAsia="+mn-ea" w:hAnsi="Bierstadt" w:cs="+mn-cs"/>
                <w:color w:val="000000"/>
                <w:kern w:val="24"/>
                <w:lang w:val="en-PH"/>
                <w14:ligatures w14:val="none"/>
              </w:rPr>
              <w:t>It’s</w:t>
            </w:r>
            <w:r w:rsidRPr="009F6766">
              <w:rPr>
                <w:rFonts w:ascii="Bierstadt" w:eastAsia="+mn-ea" w:hAnsi="Bierstadt" w:cs="+mn-cs"/>
                <w:color w:val="000000"/>
                <w:kern w:val="24"/>
                <w:lang w:val="en-PH"/>
                <w14:ligatures w14:val="none"/>
              </w:rPr>
              <w:t xml:space="preserve"> not enough to understand the right thing to do</w:t>
            </w:r>
            <w:r>
              <w:rPr>
                <w:rFonts w:ascii="Bierstadt" w:eastAsia="+mn-ea" w:hAnsi="Bierstadt" w:cs="+mn-cs"/>
                <w:color w:val="000000"/>
                <w:kern w:val="24"/>
                <w:lang w:val="en-PH"/>
                <w14:ligatures w14:val="none"/>
              </w:rPr>
              <w:t>. You</w:t>
            </w:r>
            <w:r w:rsidRPr="009F6766">
              <w:rPr>
                <w:rFonts w:ascii="Bierstadt" w:eastAsia="+mn-ea" w:hAnsi="Bierstadt" w:cs="+mn-cs"/>
                <w:color w:val="000000"/>
                <w:kern w:val="24"/>
                <w:lang w:val="en-PH"/>
                <w14:ligatures w14:val="none"/>
              </w:rPr>
              <w:t xml:space="preserve"> must make a plan and commit to that plan to get the results </w:t>
            </w:r>
            <w:r>
              <w:rPr>
                <w:rFonts w:ascii="Bierstadt" w:eastAsia="+mn-ea" w:hAnsi="Bierstadt" w:cs="+mn-cs"/>
                <w:color w:val="000000"/>
                <w:kern w:val="24"/>
                <w:lang w:val="en-PH"/>
                <w14:ligatures w14:val="none"/>
              </w:rPr>
              <w:t>you</w:t>
            </w:r>
            <w:r w:rsidRPr="009F6766">
              <w:rPr>
                <w:rFonts w:ascii="Bierstadt" w:eastAsia="+mn-ea" w:hAnsi="Bierstadt" w:cs="+mn-cs"/>
                <w:color w:val="000000"/>
                <w:kern w:val="24"/>
                <w:lang w:val="en-PH"/>
                <w14:ligatures w14:val="none"/>
              </w:rPr>
              <w:t xml:space="preserve"> want.</w:t>
            </w:r>
          </w:p>
          <w:p w14:paraId="1B216DA1" w14:textId="77777777" w:rsidR="009F6766" w:rsidRDefault="009F6766" w:rsidP="009F6766">
            <w:pPr>
              <w:rPr>
                <w:rFonts w:ascii="Bierstadt" w:eastAsia="+mn-ea" w:hAnsi="Bierstadt" w:cs="+mn-cs"/>
                <w:color w:val="000000"/>
                <w:kern w:val="24"/>
                <w:lang w:val="en-PH"/>
                <w14:ligatures w14:val="none"/>
              </w:rPr>
            </w:pPr>
            <w:r w:rsidRPr="009F6766">
              <w:rPr>
                <w:rFonts w:ascii="Bierstadt" w:eastAsia="+mn-ea" w:hAnsi="Bierstadt" w:cs="+mn-cs"/>
                <w:color w:val="000000"/>
                <w:kern w:val="24"/>
                <w:lang w:val="en-PH"/>
                <w14:ligatures w14:val="none"/>
              </w:rPr>
              <w:t>Remind the students that financial decisions are something that we all learn to make and that the lessons learned by others can often be invaluable.</w:t>
            </w:r>
          </w:p>
          <w:p w14:paraId="047352C4" w14:textId="77777777" w:rsidR="009F6766" w:rsidRPr="009F6766" w:rsidRDefault="009F6766" w:rsidP="009F6766">
            <w:pPr>
              <w:rPr>
                <w:rFonts w:ascii="Bierstadt" w:eastAsia="+mn-ea" w:hAnsi="Bierstadt" w:cs="+mn-cs"/>
                <w:color w:val="000000"/>
                <w:kern w:val="24"/>
                <w14:ligatures w14:val="none"/>
              </w:rPr>
            </w:pPr>
          </w:p>
          <w:p w14:paraId="6C778863" w14:textId="77777777" w:rsidR="009F6766" w:rsidRDefault="009F6766" w:rsidP="009F6766">
            <w:pPr>
              <w:rPr>
                <w:rFonts w:ascii="Bierstadt" w:eastAsia="+mn-ea" w:hAnsi="Bierstadt" w:cs="+mn-cs"/>
                <w:color w:val="000000"/>
                <w:kern w:val="24"/>
                <w:lang w:val="en-PH"/>
                <w14:ligatures w14:val="none"/>
              </w:rPr>
            </w:pPr>
            <w:r w:rsidRPr="009F6766">
              <w:rPr>
                <w:rFonts w:ascii="Bierstadt" w:eastAsia="+mn-ea" w:hAnsi="Bierstadt" w:cs="+mn-cs"/>
                <w:i/>
                <w:iCs/>
                <w:color w:val="000000"/>
                <w:kern w:val="24"/>
                <w:lang w:val="en-PH"/>
                <w14:ligatures w14:val="none"/>
              </w:rPr>
              <w:t xml:space="preserve">Facilitator Tip: </w:t>
            </w:r>
            <w:r w:rsidRPr="009F6766">
              <w:rPr>
                <w:rFonts w:ascii="Bierstadt" w:eastAsia="+mn-ea" w:hAnsi="Bierstadt" w:cs="+mn-cs"/>
                <w:color w:val="000000"/>
                <w:kern w:val="24"/>
                <w:lang w:val="en-PH"/>
                <w14:ligatures w14:val="none"/>
              </w:rPr>
              <w:t>Encourage students to speak with older family members about their early financial decisions and what they learned from their experiences.</w:t>
            </w:r>
          </w:p>
          <w:p w14:paraId="09A95FF2" w14:textId="77777777" w:rsidR="009F6766" w:rsidRPr="009F6766" w:rsidRDefault="009F6766" w:rsidP="009F6766">
            <w:pPr>
              <w:rPr>
                <w:rFonts w:ascii="Bierstadt" w:eastAsia="+mn-ea" w:hAnsi="Bierstadt" w:cs="+mn-cs"/>
                <w:color w:val="000000"/>
                <w:kern w:val="24"/>
                <w14:ligatures w14:val="none"/>
              </w:rPr>
            </w:pPr>
          </w:p>
          <w:p w14:paraId="76275509" w14:textId="77777777" w:rsidR="001819A3" w:rsidRDefault="009F6766" w:rsidP="00670D28">
            <w:pPr>
              <w:rPr>
                <w:rFonts w:ascii="Bierstadt" w:eastAsia="+mn-ea" w:hAnsi="Bierstadt" w:cs="+mn-cs"/>
                <w:color w:val="000000"/>
                <w:kern w:val="24"/>
                <w:lang w:val="en-PH"/>
                <w14:ligatures w14:val="none"/>
              </w:rPr>
            </w:pPr>
            <w:r w:rsidRPr="009F6766">
              <w:rPr>
                <w:rFonts w:ascii="Bierstadt" w:eastAsia="+mn-ea" w:hAnsi="Bierstadt" w:cs="+mn-cs"/>
                <w:i/>
                <w:iCs/>
                <w:color w:val="000000"/>
                <w:kern w:val="24"/>
                <w:lang w:val="en-PH"/>
                <w14:ligatures w14:val="none"/>
              </w:rPr>
              <w:t xml:space="preserve">Volunteer Connection: </w:t>
            </w:r>
            <w:r w:rsidRPr="009F6766">
              <w:rPr>
                <w:rFonts w:ascii="Bierstadt" w:eastAsia="+mn-ea" w:hAnsi="Bierstadt" w:cs="+mn-cs"/>
                <w:color w:val="000000"/>
                <w:kern w:val="24"/>
                <w:lang w:val="en-PH"/>
                <w14:ligatures w14:val="none"/>
              </w:rPr>
              <w:t xml:space="preserve">You may wish to share a personal story about an early financial decision you made and what you learned. </w:t>
            </w:r>
          </w:p>
          <w:p w14:paraId="49B82B15" w14:textId="77777777" w:rsidR="00894E6B" w:rsidRDefault="00894E6B" w:rsidP="00670D28">
            <w:pPr>
              <w:rPr>
                <w:rFonts w:ascii="Bierstadt" w:eastAsia="+mn-ea" w:hAnsi="Bierstadt" w:cs="+mn-cs"/>
                <w:color w:val="000000"/>
                <w:kern w:val="24"/>
                <w:lang w:val="en-PH"/>
                <w14:ligatures w14:val="none"/>
              </w:rPr>
            </w:pPr>
          </w:p>
          <w:p w14:paraId="3CB9E36F" w14:textId="77777777" w:rsidR="00894E6B" w:rsidRDefault="00894E6B" w:rsidP="00670D28">
            <w:pPr>
              <w:rPr>
                <w:rFonts w:ascii="Bierstadt" w:eastAsia="+mn-ea" w:hAnsi="Bierstadt" w:cs="+mn-cs"/>
                <w:color w:val="000000"/>
                <w:kern w:val="24"/>
                <w:lang w:val="en-PH"/>
                <w14:ligatures w14:val="none"/>
              </w:rPr>
            </w:pPr>
          </w:p>
          <w:p w14:paraId="20F645F7" w14:textId="18D5A6E8" w:rsidR="00894E6B" w:rsidRPr="0019416E" w:rsidRDefault="00894E6B" w:rsidP="00670D28">
            <w:pPr>
              <w:rPr>
                <w:rFonts w:ascii="Bierstadt" w:eastAsia="+mn-ea" w:hAnsi="Bierstadt" w:cs="+mn-cs"/>
                <w:color w:val="000000"/>
                <w:kern w:val="24"/>
                <w:lang w:val="en-PH"/>
                <w14:ligatures w14:val="none"/>
              </w:rPr>
            </w:pPr>
          </w:p>
        </w:tc>
      </w:tr>
      <w:tr w:rsidR="00715EE9" w:rsidRPr="004B379A" w14:paraId="6600B758" w14:textId="77777777" w:rsidTr="00715EE9">
        <w:tc>
          <w:tcPr>
            <w:tcW w:w="2425" w:type="dxa"/>
          </w:tcPr>
          <w:p w14:paraId="52EA5113" w14:textId="4DE44979" w:rsidR="00715EE9" w:rsidRDefault="00715EE9">
            <w:pPr>
              <w:rPr>
                <w:rFonts w:ascii="Bierstadt" w:hAnsi="Bierstadt"/>
              </w:rPr>
            </w:pPr>
            <w:r w:rsidRPr="004B379A">
              <w:rPr>
                <w:rFonts w:ascii="Bierstadt" w:hAnsi="Bierstadt"/>
              </w:rPr>
              <w:t>Slide 2</w:t>
            </w:r>
            <w:r w:rsidR="009F6766">
              <w:rPr>
                <w:rFonts w:ascii="Bierstadt" w:hAnsi="Bierstadt"/>
              </w:rPr>
              <w:t>4</w:t>
            </w:r>
          </w:p>
          <w:p w14:paraId="7C1D0858" w14:textId="26397A66" w:rsidR="005C48A5" w:rsidRPr="004B379A" w:rsidRDefault="0001571D">
            <w:pPr>
              <w:rPr>
                <w:rFonts w:ascii="Bierstadt" w:hAnsi="Bierstadt"/>
              </w:rPr>
            </w:pPr>
            <w:r w:rsidRPr="0001571D">
              <w:rPr>
                <w:rFonts w:ascii="Bierstadt" w:hAnsi="Bierstadt"/>
                <w:noProof/>
              </w:rPr>
              <w:drawing>
                <wp:inline distT="0" distB="0" distL="0" distR="0" wp14:anchorId="06196CA8" wp14:editId="186A1518">
                  <wp:extent cx="1402715" cy="789940"/>
                  <wp:effectExtent l="0" t="0" r="6985" b="0"/>
                  <wp:docPr id="171135513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11355137" name=""/>
                          <pic:cNvPicPr/>
                        </pic:nvPicPr>
                        <pic:blipFill>
                          <a:blip r:embed="rId44"/>
                          <a:stretch>
                            <a:fillRect/>
                          </a:stretch>
                        </pic:blipFill>
                        <pic:spPr>
                          <a:xfrm>
                            <a:off x="0" y="0"/>
                            <a:ext cx="1402715" cy="789940"/>
                          </a:xfrm>
                          <a:prstGeom prst="rect">
                            <a:avLst/>
                          </a:prstGeom>
                        </pic:spPr>
                      </pic:pic>
                    </a:graphicData>
                  </a:graphic>
                </wp:inline>
              </w:drawing>
            </w:r>
          </w:p>
          <w:p w14:paraId="06217471" w14:textId="446D5EA5" w:rsidR="00467CA9" w:rsidRPr="004B379A" w:rsidRDefault="00467CA9">
            <w:pPr>
              <w:rPr>
                <w:rFonts w:ascii="Bierstadt" w:hAnsi="Bierstadt"/>
              </w:rPr>
            </w:pPr>
          </w:p>
        </w:tc>
        <w:tc>
          <w:tcPr>
            <w:tcW w:w="7110" w:type="dxa"/>
          </w:tcPr>
          <w:p w14:paraId="71762281" w14:textId="6F340454" w:rsidR="009F6766" w:rsidRPr="009F6766" w:rsidRDefault="00724259" w:rsidP="00724259">
            <w:pPr>
              <w:pStyle w:val="NormalWeb"/>
              <w:spacing w:before="0" w:beforeAutospacing="0" w:after="0" w:afterAutospacing="0"/>
              <w:rPr>
                <w:rFonts w:ascii="Bierstadt" w:eastAsia="+mn-ea" w:hAnsi="Bierstadt" w:cs="+mn-cs"/>
                <w:b/>
                <w:bCs/>
                <w:i/>
                <w:iCs/>
                <w:color w:val="000000"/>
                <w:kern w:val="24"/>
              </w:rPr>
            </w:pPr>
            <w:r w:rsidRPr="004B379A">
              <w:rPr>
                <w:rFonts w:ascii="Bierstadt" w:eastAsia="+mn-ea" w:hAnsi="Bierstadt" w:cs="+mn-cs"/>
                <w:b/>
                <w:bCs/>
                <w:i/>
                <w:iCs/>
                <w:color w:val="000000"/>
                <w:kern w:val="24"/>
                <w:lang w:val="en-CA"/>
              </w:rPr>
              <w:t xml:space="preserve">Suggested time: </w:t>
            </w:r>
            <w:r w:rsidR="009F6766">
              <w:rPr>
                <w:rFonts w:ascii="Bierstadt" w:eastAsia="+mn-ea" w:hAnsi="Bierstadt" w:cs="+mn-cs"/>
                <w:b/>
                <w:bCs/>
                <w:i/>
                <w:iCs/>
                <w:color w:val="000000"/>
                <w:kern w:val="24"/>
              </w:rPr>
              <w:t xml:space="preserve">Optional </w:t>
            </w:r>
          </w:p>
          <w:p w14:paraId="17A88C73" w14:textId="77777777" w:rsidR="009F6766" w:rsidRPr="009F6766" w:rsidRDefault="009F6766" w:rsidP="009F6766">
            <w:pPr>
              <w:pStyle w:val="NormalWeb"/>
              <w:spacing w:before="0" w:beforeAutospacing="0" w:after="0" w:afterAutospacing="0"/>
              <w:rPr>
                <w:rFonts w:ascii="Bierstadt" w:eastAsia="+mn-ea" w:hAnsi="Bierstadt" w:cs="+mn-cs"/>
                <w:color w:val="211D1E"/>
                <w:kern w:val="24"/>
                <w:lang w:val="en-PH"/>
              </w:rPr>
            </w:pPr>
            <w:r w:rsidRPr="009F6766">
              <w:rPr>
                <w:rFonts w:ascii="Bierstadt" w:eastAsia="+mn-ea" w:hAnsi="Bierstadt" w:cs="+mn-cs"/>
                <w:b/>
                <w:bCs/>
                <w:kern w:val="24"/>
                <w:lang w:val="en-PH"/>
              </w:rPr>
              <w:t>*Click or tap the image to open in a new browser tab.</w:t>
            </w:r>
            <w:r w:rsidRPr="009F6766">
              <w:rPr>
                <w:rFonts w:ascii="Bierstadt" w:eastAsia="+mn-ea" w:hAnsi="Bierstadt" w:cs="+mn-cs"/>
                <w:color w:val="211D1E"/>
                <w:kern w:val="24"/>
                <w:lang w:val="en-PH"/>
              </w:rPr>
              <w:t xml:space="preserve"> </w:t>
            </w:r>
          </w:p>
          <w:p w14:paraId="7E584A36" w14:textId="77777777" w:rsidR="009F6766" w:rsidRDefault="009F6766" w:rsidP="009F6766">
            <w:pPr>
              <w:pStyle w:val="NormalWeb"/>
              <w:spacing w:before="0" w:beforeAutospacing="0" w:after="0" w:afterAutospacing="0"/>
              <w:rPr>
                <w:rFonts w:ascii="Bierstadt" w:eastAsia="+mn-ea" w:hAnsi="Bierstadt" w:cs="+mn-cs"/>
                <w:color w:val="211D1E"/>
                <w:kern w:val="24"/>
                <w:lang w:val="en-PH"/>
              </w:rPr>
            </w:pPr>
          </w:p>
          <w:p w14:paraId="7744D785" w14:textId="73AFEA9B" w:rsidR="009F6766" w:rsidRDefault="009F6766" w:rsidP="009F6766">
            <w:pPr>
              <w:pStyle w:val="NormalWeb"/>
              <w:spacing w:before="0" w:beforeAutospacing="0" w:after="0" w:afterAutospacing="0"/>
              <w:rPr>
                <w:rFonts w:ascii="Bierstadt" w:eastAsia="+mn-ea" w:hAnsi="Bierstadt" w:cs="+mn-cs"/>
                <w:color w:val="211D1E"/>
                <w:kern w:val="24"/>
                <w:lang w:val="en-PH"/>
              </w:rPr>
            </w:pPr>
            <w:r>
              <w:rPr>
                <w:rFonts w:ascii="Bierstadt" w:eastAsia="+mn-ea" w:hAnsi="Bierstadt" w:cs="+mn-cs"/>
                <w:color w:val="211D1E"/>
                <w:kern w:val="24"/>
                <w:lang w:val="en-PH"/>
              </w:rPr>
              <w:t>Encourage</w:t>
            </w:r>
            <w:r w:rsidRPr="009F6766">
              <w:rPr>
                <w:rFonts w:ascii="Bierstadt" w:eastAsia="+mn-ea" w:hAnsi="Bierstadt" w:cs="+mn-cs"/>
                <w:color w:val="211D1E"/>
                <w:kern w:val="24"/>
                <w:lang w:val="en-PH"/>
              </w:rPr>
              <w:t xml:space="preserve"> students </w:t>
            </w:r>
            <w:r w:rsidR="0001571D">
              <w:rPr>
                <w:rFonts w:ascii="Bierstadt" w:eastAsia="+mn-ea" w:hAnsi="Bierstadt" w:cs="+mn-cs"/>
                <w:color w:val="211D1E"/>
                <w:kern w:val="24"/>
                <w:lang w:val="en-PH"/>
              </w:rPr>
              <w:t xml:space="preserve">to use </w:t>
            </w:r>
            <w:r w:rsidRPr="009F6766">
              <w:rPr>
                <w:rFonts w:ascii="Bierstadt" w:eastAsia="+mn-ea" w:hAnsi="Bierstadt" w:cs="+mn-cs"/>
                <w:color w:val="211D1E"/>
                <w:kern w:val="24"/>
                <w:lang w:val="en-PH"/>
              </w:rPr>
              <w:t xml:space="preserve">Junior Achievement’s </w:t>
            </w:r>
            <w:r w:rsidRPr="009F6766">
              <w:rPr>
                <w:rFonts w:ascii="Bierstadt" w:eastAsia="+mn-ea" w:hAnsi="Bierstadt" w:cs="+mn-cs"/>
                <w:b/>
                <w:bCs/>
                <w:color w:val="211D1E"/>
                <w:kern w:val="24"/>
                <w:lang w:val="en-PH"/>
              </w:rPr>
              <w:t xml:space="preserve">Keep Your Balance </w:t>
            </w:r>
            <w:r w:rsidR="0001571D" w:rsidRPr="00AE177F">
              <w:rPr>
                <w:rFonts w:ascii="Bierstadt" w:eastAsia="+mn-ea" w:hAnsi="Bierstadt" w:cs="+mn-cs"/>
                <w:color w:val="211D1E"/>
                <w:kern w:val="24"/>
                <w:lang w:val="en-PH"/>
              </w:rPr>
              <w:t xml:space="preserve">interactive </w:t>
            </w:r>
            <w:r w:rsidRPr="009F6766">
              <w:rPr>
                <w:rFonts w:ascii="Bierstadt" w:eastAsia="+mn-ea" w:hAnsi="Bierstadt" w:cs="+mn-cs"/>
                <w:color w:val="211D1E"/>
                <w:kern w:val="24"/>
                <w:lang w:val="en-PH"/>
              </w:rPr>
              <w:t xml:space="preserve">online </w:t>
            </w:r>
            <w:r w:rsidR="00AE177F">
              <w:rPr>
                <w:rFonts w:ascii="Bierstadt" w:eastAsia="+mn-ea" w:hAnsi="Bierstadt" w:cs="+mn-cs"/>
                <w:color w:val="211D1E"/>
                <w:kern w:val="24"/>
                <w:lang w:val="en-PH"/>
              </w:rPr>
              <w:t xml:space="preserve">budgeting </w:t>
            </w:r>
            <w:r w:rsidRPr="009F6766">
              <w:rPr>
                <w:rFonts w:ascii="Bierstadt" w:eastAsia="+mn-ea" w:hAnsi="Bierstadt" w:cs="+mn-cs"/>
                <w:color w:val="211D1E"/>
                <w:kern w:val="24"/>
                <w:lang w:val="en-PH"/>
              </w:rPr>
              <w:t xml:space="preserve">tool </w:t>
            </w:r>
          </w:p>
          <w:p w14:paraId="673B38D8" w14:textId="7A137FF1" w:rsidR="00715EE9" w:rsidRPr="004B379A" w:rsidRDefault="009F6766" w:rsidP="00724259">
            <w:pPr>
              <w:pStyle w:val="NormalWeb"/>
              <w:spacing w:before="0" w:beforeAutospacing="0" w:after="0" w:afterAutospacing="0"/>
              <w:rPr>
                <w:rFonts w:ascii="Bierstadt" w:hAnsi="Bierstadt"/>
              </w:rPr>
            </w:pPr>
            <w:r w:rsidRPr="009F6766">
              <w:rPr>
                <w:rFonts w:ascii="Bierstadt" w:eastAsia="+mn-ea" w:hAnsi="Bierstadt" w:cs="+mn-cs"/>
                <w:color w:val="1F5D9F"/>
                <w:kern w:val="24"/>
                <w:u w:val="single"/>
                <w:lang w:val="en-PH"/>
              </w:rPr>
              <w:t>https://jacanada.org/keep-your-balance-app/</w:t>
            </w:r>
            <w:r w:rsidRPr="009F6766">
              <w:rPr>
                <w:rFonts w:ascii="Bierstadt" w:eastAsia="+mn-ea" w:hAnsi="Bierstadt" w:cs="+mn-cs"/>
                <w:color w:val="211D1E"/>
                <w:kern w:val="24"/>
                <w:lang w:val="en-PH"/>
              </w:rPr>
              <w:t>. </w:t>
            </w:r>
          </w:p>
        </w:tc>
      </w:tr>
      <w:tr w:rsidR="00715EE9" w:rsidRPr="004B379A" w14:paraId="0375A80A" w14:textId="77777777" w:rsidTr="00DB573E">
        <w:trPr>
          <w:trHeight w:val="1547"/>
        </w:trPr>
        <w:tc>
          <w:tcPr>
            <w:tcW w:w="2425" w:type="dxa"/>
          </w:tcPr>
          <w:p w14:paraId="38271E1A" w14:textId="711BB6D4" w:rsidR="00715EE9" w:rsidRPr="004B379A" w:rsidRDefault="00715EE9">
            <w:pPr>
              <w:rPr>
                <w:rFonts w:ascii="Bierstadt" w:hAnsi="Bierstadt"/>
              </w:rPr>
            </w:pPr>
            <w:r w:rsidRPr="004B379A">
              <w:rPr>
                <w:rFonts w:ascii="Bierstadt" w:hAnsi="Bierstadt"/>
              </w:rPr>
              <w:t>Slide 2</w:t>
            </w:r>
            <w:r w:rsidR="009F6766">
              <w:rPr>
                <w:rFonts w:ascii="Bierstadt" w:hAnsi="Bierstadt"/>
              </w:rPr>
              <w:t>5</w:t>
            </w:r>
          </w:p>
          <w:p w14:paraId="72692439" w14:textId="51AA8A69" w:rsidR="00015E51" w:rsidRPr="004B379A" w:rsidRDefault="00266944">
            <w:pPr>
              <w:rPr>
                <w:rFonts w:ascii="Bierstadt" w:hAnsi="Bierstadt"/>
              </w:rPr>
            </w:pPr>
            <w:r w:rsidRPr="00266944">
              <w:rPr>
                <w:rFonts w:ascii="Bierstadt" w:hAnsi="Bierstadt"/>
                <w:noProof/>
              </w:rPr>
              <w:drawing>
                <wp:inline distT="0" distB="0" distL="0" distR="0" wp14:anchorId="168CB7E9" wp14:editId="2F783059">
                  <wp:extent cx="1402715" cy="787400"/>
                  <wp:effectExtent l="0" t="0" r="6985" b="0"/>
                  <wp:docPr id="207644417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76444170" name=""/>
                          <pic:cNvPicPr/>
                        </pic:nvPicPr>
                        <pic:blipFill>
                          <a:blip r:embed="rId45"/>
                          <a:stretch>
                            <a:fillRect/>
                          </a:stretch>
                        </pic:blipFill>
                        <pic:spPr>
                          <a:xfrm>
                            <a:off x="0" y="0"/>
                            <a:ext cx="1402715" cy="787400"/>
                          </a:xfrm>
                          <a:prstGeom prst="rect">
                            <a:avLst/>
                          </a:prstGeom>
                        </pic:spPr>
                      </pic:pic>
                    </a:graphicData>
                  </a:graphic>
                </wp:inline>
              </w:drawing>
            </w:r>
          </w:p>
        </w:tc>
        <w:tc>
          <w:tcPr>
            <w:tcW w:w="7110" w:type="dxa"/>
          </w:tcPr>
          <w:p w14:paraId="6A58F0E9" w14:textId="19F600BF" w:rsidR="00411EC6" w:rsidRPr="00411EC6" w:rsidRDefault="00411EC6" w:rsidP="00411EC6">
            <w:pPr>
              <w:rPr>
                <w:rFonts w:ascii="Bierstadt" w:eastAsia="Times New Roman" w:hAnsi="Bierstadt" w:cs="Times New Roman"/>
                <w:kern w:val="0"/>
                <w14:ligatures w14:val="none"/>
              </w:rPr>
            </w:pPr>
            <w:r w:rsidRPr="00411EC6">
              <w:rPr>
                <w:rFonts w:ascii="Bierstadt" w:eastAsia="+mn-ea" w:hAnsi="Bierstadt" w:cs="+mn-cs"/>
                <w:b/>
                <w:bCs/>
                <w:i/>
                <w:iCs/>
                <w:color w:val="000000"/>
                <w:kern w:val="24"/>
                <w:lang w:val="en-CA"/>
                <w14:ligatures w14:val="none"/>
              </w:rPr>
              <w:t xml:space="preserve">Suggested time: </w:t>
            </w:r>
            <w:r w:rsidR="009F6766">
              <w:rPr>
                <w:rFonts w:ascii="Bierstadt" w:eastAsia="+mn-ea" w:hAnsi="Bierstadt" w:cs="+mn-cs"/>
                <w:b/>
                <w:bCs/>
                <w:i/>
                <w:iCs/>
                <w:color w:val="000000"/>
                <w:kern w:val="24"/>
                <w14:ligatures w14:val="none"/>
              </w:rPr>
              <w:t>Optional</w:t>
            </w:r>
          </w:p>
          <w:p w14:paraId="3684BBD5" w14:textId="77777777" w:rsidR="009F6766" w:rsidRPr="009F6766" w:rsidRDefault="009F6766" w:rsidP="009F6766">
            <w:pPr>
              <w:rPr>
                <w:rFonts w:ascii="Bierstadt" w:eastAsia="+mn-ea" w:hAnsi="Bierstadt" w:cs="+mn-cs"/>
                <w:color w:val="000000"/>
                <w:kern w:val="24"/>
                <w14:ligatures w14:val="none"/>
              </w:rPr>
            </w:pPr>
            <w:r w:rsidRPr="009F6766">
              <w:rPr>
                <w:rFonts w:ascii="Bierstadt" w:eastAsia="+mn-ea" w:hAnsi="Bierstadt" w:cs="+mn-cs"/>
                <w:color w:val="000000"/>
                <w:kern w:val="24"/>
                <w:lang w:val="en-PH"/>
                <w14:ligatures w14:val="none"/>
              </w:rPr>
              <w:t xml:space="preserve">For additional learning, explore the Money Questions Answered learning modules. </w:t>
            </w:r>
          </w:p>
          <w:p w14:paraId="7346A32C" w14:textId="7559A8EF" w:rsidR="00715EE9" w:rsidRDefault="009F6766" w:rsidP="009F6766">
            <w:pPr>
              <w:rPr>
                <w:rFonts w:ascii="Bierstadt" w:eastAsia="+mn-ea" w:hAnsi="Bierstadt" w:cs="+mn-cs"/>
                <w:color w:val="000000"/>
                <w:kern w:val="24"/>
                <w14:ligatures w14:val="none"/>
              </w:rPr>
            </w:pPr>
            <w:hyperlink r:id="rId46" w:history="1">
              <w:r w:rsidRPr="00D41176">
                <w:rPr>
                  <w:rStyle w:val="Hyperlink"/>
                  <w:rFonts w:ascii="Bierstadt" w:eastAsia="+mn-ea" w:hAnsi="Bierstadt" w:cs="+mn-cs"/>
                  <w:kern w:val="24"/>
                  <w14:ligatures w14:val="none"/>
                </w:rPr>
                <w:t>https://www.jacampus.org/money-questions-answered/</w:t>
              </w:r>
            </w:hyperlink>
          </w:p>
          <w:p w14:paraId="7372500B" w14:textId="7B6BB31C" w:rsidR="009F6766" w:rsidRPr="009F6766" w:rsidRDefault="009F6766" w:rsidP="009F6766">
            <w:pPr>
              <w:rPr>
                <w:rFonts w:ascii="Bierstadt" w:eastAsia="+mn-ea" w:hAnsi="Bierstadt" w:cs="+mn-cs"/>
                <w:color w:val="000000"/>
                <w:kern w:val="24"/>
                <w14:ligatures w14:val="none"/>
              </w:rPr>
            </w:pPr>
          </w:p>
        </w:tc>
      </w:tr>
    </w:tbl>
    <w:p w14:paraId="3AFC9BEA" w14:textId="77777777" w:rsidR="00486CAD" w:rsidRDefault="00486CAD">
      <w:pPr>
        <w:rPr>
          <w:rFonts w:ascii="Bierstadt" w:hAnsi="Bierstadt"/>
        </w:rPr>
        <w:sectPr w:rsidR="00486CAD" w:rsidSect="00734122">
          <w:headerReference w:type="default" r:id="rId47"/>
          <w:headerReference w:type="first" r:id="rId48"/>
          <w:pgSz w:w="12240" w:h="15840"/>
          <w:pgMar w:top="1440" w:right="1440" w:bottom="1440" w:left="1440" w:header="720" w:footer="720" w:gutter="0"/>
          <w:cols w:space="720"/>
          <w:titlePg/>
          <w:docGrid w:linePitch="360"/>
        </w:sectPr>
      </w:pPr>
    </w:p>
    <w:p w14:paraId="7A785241" w14:textId="5E876BF8" w:rsidR="00B728A8" w:rsidRPr="004B379A" w:rsidRDefault="00B728A8">
      <w:pPr>
        <w:rPr>
          <w:rFonts w:ascii="Bierstadt" w:hAnsi="Bierstadt"/>
          <w:b/>
          <w:bCs/>
        </w:rPr>
      </w:pPr>
      <w:r w:rsidRPr="004B379A">
        <w:rPr>
          <w:rFonts w:ascii="Bierstadt" w:hAnsi="Bierstadt"/>
          <w:b/>
          <w:bCs/>
        </w:rPr>
        <w:t xml:space="preserve">Lesson 2: </w:t>
      </w:r>
      <w:r w:rsidR="00B45310">
        <w:rPr>
          <w:rFonts w:ascii="Bierstadt" w:hAnsi="Bierstadt"/>
          <w:b/>
          <w:bCs/>
        </w:rPr>
        <w:t>Saving for Life</w:t>
      </w:r>
      <w:r w:rsidRPr="004B379A">
        <w:rPr>
          <w:rFonts w:ascii="Bierstadt" w:hAnsi="Bierstadt"/>
          <w:b/>
          <w:bCs/>
        </w:rPr>
        <w:t xml:space="preserve"> </w:t>
      </w:r>
    </w:p>
    <w:tbl>
      <w:tblPr>
        <w:tblStyle w:val="TableGrid"/>
        <w:tblW w:w="0" w:type="auto"/>
        <w:tblLook w:val="04A0" w:firstRow="1" w:lastRow="0" w:firstColumn="1" w:lastColumn="0" w:noHBand="0" w:noVBand="1"/>
      </w:tblPr>
      <w:tblGrid>
        <w:gridCol w:w="2436"/>
        <w:gridCol w:w="6914"/>
      </w:tblGrid>
      <w:tr w:rsidR="009E2444" w:rsidRPr="004B379A" w14:paraId="6354DEF2" w14:textId="77777777" w:rsidTr="00894E6B">
        <w:trPr>
          <w:trHeight w:val="1628"/>
        </w:trPr>
        <w:tc>
          <w:tcPr>
            <w:tcW w:w="2436" w:type="dxa"/>
          </w:tcPr>
          <w:p w14:paraId="16F763F6" w14:textId="22F3546F" w:rsidR="003345C4" w:rsidRPr="004B379A" w:rsidRDefault="007D5DE9">
            <w:pPr>
              <w:rPr>
                <w:rFonts w:ascii="Bierstadt" w:hAnsi="Bierstadt"/>
              </w:rPr>
            </w:pPr>
            <w:r w:rsidRPr="004B379A">
              <w:rPr>
                <w:rFonts w:ascii="Bierstadt" w:hAnsi="Bierstadt"/>
              </w:rPr>
              <w:t xml:space="preserve">Slide </w:t>
            </w:r>
            <w:r w:rsidR="00415C6F" w:rsidRPr="004B379A">
              <w:rPr>
                <w:rFonts w:ascii="Bierstadt" w:hAnsi="Bierstadt"/>
              </w:rPr>
              <w:t>2</w:t>
            </w:r>
            <w:r w:rsidR="00B45310">
              <w:rPr>
                <w:rFonts w:ascii="Bierstadt" w:hAnsi="Bierstadt"/>
              </w:rPr>
              <w:t>6</w:t>
            </w:r>
            <w:r w:rsidRPr="004B379A">
              <w:rPr>
                <w:rFonts w:ascii="Bierstadt" w:hAnsi="Bierstadt"/>
              </w:rPr>
              <w:t xml:space="preserve"> –</w:t>
            </w:r>
            <w:r w:rsidR="006E21FB" w:rsidRPr="004B379A">
              <w:rPr>
                <w:rFonts w:ascii="Bierstadt" w:hAnsi="Bierstadt"/>
              </w:rPr>
              <w:t xml:space="preserve"> Lesson 2</w:t>
            </w:r>
            <w:r w:rsidR="00B45310" w:rsidRPr="00B45310">
              <w:rPr>
                <w:rFonts w:ascii="Bierstadt" w:hAnsi="Bierstadt"/>
                <w:noProof/>
              </w:rPr>
              <w:drawing>
                <wp:inline distT="0" distB="0" distL="0" distR="0" wp14:anchorId="6BFAEC61" wp14:editId="563F115A">
                  <wp:extent cx="1408449" cy="786384"/>
                  <wp:effectExtent l="0" t="0" r="1270" b="0"/>
                  <wp:docPr id="171631424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16314249" name=""/>
                          <pic:cNvPicPr/>
                        </pic:nvPicPr>
                        <pic:blipFill>
                          <a:blip r:embed="rId49"/>
                          <a:stretch>
                            <a:fillRect/>
                          </a:stretch>
                        </pic:blipFill>
                        <pic:spPr>
                          <a:xfrm>
                            <a:off x="0" y="0"/>
                            <a:ext cx="1408449" cy="786384"/>
                          </a:xfrm>
                          <a:prstGeom prst="rect">
                            <a:avLst/>
                          </a:prstGeom>
                        </pic:spPr>
                      </pic:pic>
                    </a:graphicData>
                  </a:graphic>
                </wp:inline>
              </w:drawing>
            </w:r>
          </w:p>
        </w:tc>
        <w:tc>
          <w:tcPr>
            <w:tcW w:w="6914" w:type="dxa"/>
          </w:tcPr>
          <w:p w14:paraId="4FDFD3D2" w14:textId="77777777" w:rsidR="00A47713" w:rsidRDefault="00440667">
            <w:pPr>
              <w:rPr>
                <w:rFonts w:ascii="Bierstadt" w:hAnsi="Bierstadt"/>
              </w:rPr>
            </w:pPr>
            <w:r w:rsidRPr="004B379A">
              <w:rPr>
                <w:rFonts w:ascii="Bierstadt" w:hAnsi="Bierstadt"/>
              </w:rPr>
              <w:t xml:space="preserve">Lesson 2: </w:t>
            </w:r>
            <w:r w:rsidR="00B45310">
              <w:rPr>
                <w:rFonts w:ascii="Bierstadt" w:hAnsi="Bierstadt"/>
              </w:rPr>
              <w:t>Saving for Life</w:t>
            </w:r>
          </w:p>
          <w:p w14:paraId="718D70A4" w14:textId="77777777" w:rsidR="0096567E" w:rsidRDefault="0096567E">
            <w:pPr>
              <w:rPr>
                <w:rFonts w:ascii="Bierstadt" w:hAnsi="Bierstadt"/>
              </w:rPr>
            </w:pPr>
          </w:p>
          <w:p w14:paraId="2B834DE5" w14:textId="77777777" w:rsidR="0096567E" w:rsidRDefault="0096567E">
            <w:pPr>
              <w:rPr>
                <w:rFonts w:ascii="Bierstadt" w:hAnsi="Bierstadt"/>
              </w:rPr>
            </w:pPr>
          </w:p>
          <w:p w14:paraId="037872A6" w14:textId="77777777" w:rsidR="0096567E" w:rsidRDefault="0096567E">
            <w:pPr>
              <w:rPr>
                <w:rFonts w:ascii="Bierstadt" w:hAnsi="Bierstadt"/>
              </w:rPr>
            </w:pPr>
          </w:p>
          <w:p w14:paraId="2BC2982E" w14:textId="593352A4" w:rsidR="0096567E" w:rsidRPr="004B379A" w:rsidRDefault="0096567E">
            <w:pPr>
              <w:rPr>
                <w:rFonts w:ascii="Bierstadt" w:hAnsi="Bierstadt"/>
              </w:rPr>
            </w:pPr>
          </w:p>
        </w:tc>
      </w:tr>
      <w:tr w:rsidR="009E2444" w:rsidRPr="004B379A" w14:paraId="6AC4847B" w14:textId="77777777" w:rsidTr="00894E6B">
        <w:trPr>
          <w:trHeight w:val="1693"/>
        </w:trPr>
        <w:tc>
          <w:tcPr>
            <w:tcW w:w="2436" w:type="dxa"/>
          </w:tcPr>
          <w:p w14:paraId="6112D4F7" w14:textId="51774EEF" w:rsidR="00A47713" w:rsidRDefault="007D5DE9">
            <w:pPr>
              <w:rPr>
                <w:rFonts w:ascii="Bierstadt" w:hAnsi="Bierstadt"/>
              </w:rPr>
            </w:pPr>
            <w:r w:rsidRPr="004B379A">
              <w:rPr>
                <w:rFonts w:ascii="Bierstadt" w:hAnsi="Bierstadt"/>
              </w:rPr>
              <w:t xml:space="preserve">Slide </w:t>
            </w:r>
            <w:r w:rsidR="00B45310">
              <w:rPr>
                <w:rFonts w:ascii="Bierstadt" w:hAnsi="Bierstadt"/>
              </w:rPr>
              <w:t>27</w:t>
            </w:r>
            <w:r w:rsidRPr="004B379A">
              <w:rPr>
                <w:rFonts w:ascii="Bierstadt" w:hAnsi="Bierstadt"/>
              </w:rPr>
              <w:t xml:space="preserve"> – Objectives </w:t>
            </w:r>
          </w:p>
          <w:p w14:paraId="49F9D9A2" w14:textId="250D0158" w:rsidR="003345C4" w:rsidRPr="004B379A" w:rsidRDefault="00B45310">
            <w:pPr>
              <w:rPr>
                <w:rFonts w:ascii="Bierstadt" w:hAnsi="Bierstadt"/>
              </w:rPr>
            </w:pPr>
            <w:r w:rsidRPr="00B45310">
              <w:rPr>
                <w:rFonts w:ascii="Bierstadt" w:hAnsi="Bierstadt"/>
                <w:noProof/>
              </w:rPr>
              <w:drawing>
                <wp:inline distT="0" distB="0" distL="0" distR="0" wp14:anchorId="7EF94B75" wp14:editId="46A1DEE7">
                  <wp:extent cx="1402812" cy="786384"/>
                  <wp:effectExtent l="0" t="0" r="6985" b="0"/>
                  <wp:docPr id="180489572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04895725" name=""/>
                          <pic:cNvPicPr/>
                        </pic:nvPicPr>
                        <pic:blipFill>
                          <a:blip r:embed="rId50"/>
                          <a:stretch>
                            <a:fillRect/>
                          </a:stretch>
                        </pic:blipFill>
                        <pic:spPr>
                          <a:xfrm>
                            <a:off x="0" y="0"/>
                            <a:ext cx="1402812" cy="786384"/>
                          </a:xfrm>
                          <a:prstGeom prst="rect">
                            <a:avLst/>
                          </a:prstGeom>
                        </pic:spPr>
                      </pic:pic>
                    </a:graphicData>
                  </a:graphic>
                </wp:inline>
              </w:drawing>
            </w:r>
          </w:p>
        </w:tc>
        <w:tc>
          <w:tcPr>
            <w:tcW w:w="6914" w:type="dxa"/>
          </w:tcPr>
          <w:p w14:paraId="1A172799" w14:textId="77777777" w:rsidR="00A47713" w:rsidRDefault="00F30E4C">
            <w:pPr>
              <w:rPr>
                <w:rFonts w:ascii="Bierstadt" w:hAnsi="Bierstadt"/>
              </w:rPr>
            </w:pPr>
            <w:r w:rsidRPr="004B379A">
              <w:rPr>
                <w:rFonts w:ascii="Bierstadt" w:hAnsi="Bierstadt"/>
              </w:rPr>
              <w:t>Optional – review the learning objectives for the lesson</w:t>
            </w:r>
          </w:p>
          <w:p w14:paraId="6D88F100" w14:textId="77777777" w:rsidR="00755168" w:rsidRDefault="00755168">
            <w:pPr>
              <w:rPr>
                <w:rFonts w:ascii="Bierstadt" w:hAnsi="Bierstadt"/>
              </w:rPr>
            </w:pPr>
          </w:p>
          <w:p w14:paraId="111EEF06" w14:textId="0CAC335D" w:rsidR="00755168" w:rsidRPr="004B379A" w:rsidRDefault="00755168">
            <w:pPr>
              <w:rPr>
                <w:rFonts w:ascii="Bierstadt" w:hAnsi="Bierstadt"/>
              </w:rPr>
            </w:pPr>
          </w:p>
        </w:tc>
      </w:tr>
      <w:tr w:rsidR="009E2444" w:rsidRPr="004B379A" w14:paraId="682A3B5C" w14:textId="77777777" w:rsidTr="00894E6B">
        <w:trPr>
          <w:trHeight w:val="1972"/>
        </w:trPr>
        <w:tc>
          <w:tcPr>
            <w:tcW w:w="2436" w:type="dxa"/>
          </w:tcPr>
          <w:p w14:paraId="277C9EF3" w14:textId="5A632F3A" w:rsidR="00A47713" w:rsidRPr="004B379A" w:rsidRDefault="007D5DE9">
            <w:pPr>
              <w:rPr>
                <w:rFonts w:ascii="Bierstadt" w:hAnsi="Bierstadt"/>
              </w:rPr>
            </w:pPr>
            <w:r w:rsidRPr="004B379A">
              <w:rPr>
                <w:rFonts w:ascii="Bierstadt" w:hAnsi="Bierstadt"/>
              </w:rPr>
              <w:t xml:space="preserve">Slide </w:t>
            </w:r>
            <w:r w:rsidR="00B45310">
              <w:rPr>
                <w:rFonts w:ascii="Bierstadt" w:hAnsi="Bierstadt"/>
              </w:rPr>
              <w:t>28</w:t>
            </w:r>
            <w:r w:rsidRPr="004B379A">
              <w:rPr>
                <w:rFonts w:ascii="Bierstadt" w:hAnsi="Bierstadt"/>
              </w:rPr>
              <w:t xml:space="preserve"> – Introduction</w:t>
            </w:r>
          </w:p>
          <w:p w14:paraId="101B5195" w14:textId="55FAAEB1" w:rsidR="00D562B8" w:rsidRPr="004B379A" w:rsidRDefault="00B45310">
            <w:pPr>
              <w:rPr>
                <w:rFonts w:ascii="Bierstadt" w:hAnsi="Bierstadt"/>
              </w:rPr>
            </w:pPr>
            <w:r w:rsidRPr="00B45310">
              <w:rPr>
                <w:rFonts w:ascii="Bierstadt" w:hAnsi="Bierstadt"/>
                <w:noProof/>
              </w:rPr>
              <w:drawing>
                <wp:inline distT="0" distB="0" distL="0" distR="0" wp14:anchorId="0D0CB0BE" wp14:editId="3F8E0615">
                  <wp:extent cx="1396690" cy="786384"/>
                  <wp:effectExtent l="0" t="0" r="0" b="0"/>
                  <wp:docPr id="205012057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50120575" name=""/>
                          <pic:cNvPicPr/>
                        </pic:nvPicPr>
                        <pic:blipFill>
                          <a:blip r:embed="rId51"/>
                          <a:stretch>
                            <a:fillRect/>
                          </a:stretch>
                        </pic:blipFill>
                        <pic:spPr>
                          <a:xfrm>
                            <a:off x="0" y="0"/>
                            <a:ext cx="1396690" cy="786384"/>
                          </a:xfrm>
                          <a:prstGeom prst="rect">
                            <a:avLst/>
                          </a:prstGeom>
                        </pic:spPr>
                      </pic:pic>
                    </a:graphicData>
                  </a:graphic>
                </wp:inline>
              </w:drawing>
            </w:r>
          </w:p>
        </w:tc>
        <w:tc>
          <w:tcPr>
            <w:tcW w:w="6914" w:type="dxa"/>
          </w:tcPr>
          <w:p w14:paraId="18E4EF3C" w14:textId="77777777" w:rsidR="00B45310" w:rsidRDefault="00B45310" w:rsidP="00B45310">
            <w:pPr>
              <w:pStyle w:val="NormalWeb"/>
              <w:spacing w:before="0" w:beforeAutospacing="0" w:after="0" w:afterAutospacing="0"/>
            </w:pPr>
            <w:r>
              <w:rPr>
                <w:rFonts w:ascii="Aptos" w:eastAsia="+mn-ea" w:hAnsi="Aptos" w:cs="+mn-cs"/>
                <w:color w:val="000000"/>
                <w:kern w:val="24"/>
                <w:lang w:val="en-CA"/>
              </w:rPr>
              <w:t xml:space="preserve">Introduce the lesson by explaining that saving is an important part of financial planning. Invite students to share saving strategies they use. </w:t>
            </w:r>
          </w:p>
          <w:p w14:paraId="53B13A2D" w14:textId="77777777" w:rsidR="00B45310" w:rsidRDefault="00B45310" w:rsidP="00B45310">
            <w:pPr>
              <w:pStyle w:val="NormalWeb"/>
              <w:spacing w:before="0" w:beforeAutospacing="0" w:after="0" w:afterAutospacing="0"/>
              <w:rPr>
                <w:rFonts w:ascii="Aptos" w:eastAsia="+mn-ea" w:hAnsi="Aptos" w:cs="+mn-cs"/>
                <w:i/>
                <w:iCs/>
                <w:color w:val="000000"/>
                <w:kern w:val="24"/>
                <w:lang w:val="en-CA"/>
              </w:rPr>
            </w:pPr>
          </w:p>
          <w:p w14:paraId="03156E04" w14:textId="46D4757B" w:rsidR="00796392" w:rsidRPr="00381DB5" w:rsidRDefault="00B45310" w:rsidP="00B45310">
            <w:pPr>
              <w:pStyle w:val="NormalWeb"/>
              <w:spacing w:before="0" w:beforeAutospacing="0" w:after="0" w:afterAutospacing="0"/>
              <w:rPr>
                <w:rFonts w:ascii="Aptos" w:eastAsia="+mn-ea" w:hAnsi="Aptos" w:cs="+mn-cs"/>
                <w:color w:val="000000"/>
                <w:kern w:val="24"/>
                <w:lang w:val="en-CA"/>
              </w:rPr>
            </w:pPr>
            <w:r>
              <w:rPr>
                <w:rFonts w:ascii="Aptos" w:eastAsia="+mn-ea" w:hAnsi="Aptos" w:cs="+mn-cs"/>
                <w:i/>
                <w:iCs/>
                <w:color w:val="000000"/>
                <w:kern w:val="24"/>
                <w:lang w:val="en-CA"/>
              </w:rPr>
              <w:t xml:space="preserve">Volunteer connection: </w:t>
            </w:r>
            <w:r>
              <w:rPr>
                <w:rFonts w:ascii="Aptos" w:eastAsia="+mn-ea" w:hAnsi="Aptos" w:cs="+mn-cs"/>
                <w:color w:val="000000"/>
                <w:kern w:val="24"/>
                <w:lang w:val="en-CA"/>
              </w:rPr>
              <w:t>Share a story about how having a savings plan has helped you throughout the course of your life.</w:t>
            </w:r>
          </w:p>
        </w:tc>
      </w:tr>
      <w:tr w:rsidR="009E2444" w:rsidRPr="004B379A" w14:paraId="6BCB4E10" w14:textId="77777777" w:rsidTr="006665C8">
        <w:tc>
          <w:tcPr>
            <w:tcW w:w="2436" w:type="dxa"/>
          </w:tcPr>
          <w:p w14:paraId="7FDDFD99" w14:textId="57151AD4" w:rsidR="00A47713" w:rsidRPr="004B379A" w:rsidRDefault="00175DAC">
            <w:pPr>
              <w:rPr>
                <w:rFonts w:ascii="Bierstadt" w:hAnsi="Bierstadt"/>
              </w:rPr>
            </w:pPr>
            <w:r w:rsidRPr="004B379A">
              <w:rPr>
                <w:rFonts w:ascii="Bierstadt" w:hAnsi="Bierstadt"/>
              </w:rPr>
              <w:t xml:space="preserve">Slide </w:t>
            </w:r>
            <w:r w:rsidR="00B45310">
              <w:rPr>
                <w:rFonts w:ascii="Bierstadt" w:hAnsi="Bierstadt"/>
              </w:rPr>
              <w:t>29</w:t>
            </w:r>
            <w:r w:rsidRPr="004B379A">
              <w:rPr>
                <w:rFonts w:ascii="Bierstadt" w:hAnsi="Bierstadt"/>
              </w:rPr>
              <w:t xml:space="preserve"> –</w:t>
            </w:r>
            <w:r w:rsidR="00D562B8" w:rsidRPr="004B379A">
              <w:rPr>
                <w:rFonts w:ascii="Bierstadt" w:hAnsi="Bierstadt"/>
              </w:rPr>
              <w:t xml:space="preserve"> </w:t>
            </w:r>
            <w:r w:rsidRPr="004B379A">
              <w:rPr>
                <w:rFonts w:ascii="Bierstadt" w:hAnsi="Bierstadt"/>
              </w:rPr>
              <w:t xml:space="preserve">Activity Menu </w:t>
            </w:r>
          </w:p>
          <w:p w14:paraId="37342333" w14:textId="7BEB3F23" w:rsidR="00D562B8" w:rsidRPr="004B379A" w:rsidRDefault="00B45310">
            <w:pPr>
              <w:rPr>
                <w:rFonts w:ascii="Bierstadt" w:hAnsi="Bierstadt"/>
              </w:rPr>
            </w:pPr>
            <w:r w:rsidRPr="00B45310">
              <w:rPr>
                <w:rFonts w:ascii="Bierstadt" w:hAnsi="Bierstadt"/>
                <w:noProof/>
              </w:rPr>
              <w:drawing>
                <wp:inline distT="0" distB="0" distL="0" distR="0" wp14:anchorId="0AE22571" wp14:editId="27580A81">
                  <wp:extent cx="1399079" cy="786384"/>
                  <wp:effectExtent l="0" t="0" r="0" b="0"/>
                  <wp:docPr id="68031463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80314633" name=""/>
                          <pic:cNvPicPr/>
                        </pic:nvPicPr>
                        <pic:blipFill>
                          <a:blip r:embed="rId52"/>
                          <a:stretch>
                            <a:fillRect/>
                          </a:stretch>
                        </pic:blipFill>
                        <pic:spPr>
                          <a:xfrm>
                            <a:off x="0" y="0"/>
                            <a:ext cx="1399079" cy="786384"/>
                          </a:xfrm>
                          <a:prstGeom prst="rect">
                            <a:avLst/>
                          </a:prstGeom>
                        </pic:spPr>
                      </pic:pic>
                    </a:graphicData>
                  </a:graphic>
                </wp:inline>
              </w:drawing>
            </w:r>
          </w:p>
        </w:tc>
        <w:tc>
          <w:tcPr>
            <w:tcW w:w="6914" w:type="dxa"/>
          </w:tcPr>
          <w:p w14:paraId="35AE9D7E" w14:textId="77777777" w:rsidR="003345C4" w:rsidRPr="004B379A" w:rsidRDefault="003345C4" w:rsidP="003345C4">
            <w:pPr>
              <w:pStyle w:val="NormalWeb"/>
              <w:spacing w:before="0" w:beforeAutospacing="0" w:after="0" w:afterAutospacing="0"/>
              <w:rPr>
                <w:rFonts w:ascii="Bierstadt" w:hAnsi="Bierstadt"/>
              </w:rPr>
            </w:pPr>
            <w:r w:rsidRPr="004B379A">
              <w:rPr>
                <w:rFonts w:ascii="Bierstadt" w:eastAsia="+mn-ea" w:hAnsi="Bierstadt" w:cs="+mn-cs"/>
                <w:b/>
                <w:bCs/>
                <w:color w:val="000000"/>
                <w:kern w:val="24"/>
              </w:rPr>
              <w:t>*Select the button to navigate to the activity.</w:t>
            </w:r>
          </w:p>
          <w:p w14:paraId="340DB4CD" w14:textId="77777777" w:rsidR="00D562B8" w:rsidRPr="004B379A" w:rsidRDefault="00D562B8" w:rsidP="003345C4">
            <w:pPr>
              <w:pStyle w:val="NormalWeb"/>
              <w:spacing w:before="0" w:beforeAutospacing="0" w:after="0" w:afterAutospacing="0"/>
              <w:rPr>
                <w:rFonts w:ascii="Bierstadt" w:eastAsia="+mn-ea" w:hAnsi="Bierstadt" w:cs="+mn-cs"/>
                <w:color w:val="000000"/>
                <w:kern w:val="24"/>
              </w:rPr>
            </w:pPr>
          </w:p>
          <w:p w14:paraId="25E0D502" w14:textId="77777777" w:rsidR="00A47713" w:rsidRPr="004B379A" w:rsidRDefault="003345C4" w:rsidP="003345C4">
            <w:pPr>
              <w:pStyle w:val="NormalWeb"/>
              <w:spacing w:before="0" w:beforeAutospacing="0" w:after="0" w:afterAutospacing="0"/>
              <w:rPr>
                <w:rFonts w:ascii="Bierstadt" w:hAnsi="Bierstadt"/>
              </w:rPr>
            </w:pPr>
            <w:r w:rsidRPr="004B379A">
              <w:rPr>
                <w:rFonts w:ascii="Bierstadt" w:eastAsia="+mn-ea" w:hAnsi="Bierstadt" w:cs="+mn-cs"/>
                <w:color w:val="000000"/>
                <w:kern w:val="24"/>
              </w:rPr>
              <w:t xml:space="preserve">After you have completed an activity, you will be redirected back to the activity menu. </w:t>
            </w:r>
          </w:p>
          <w:p w14:paraId="0C389D92" w14:textId="77777777" w:rsidR="00B064B6" w:rsidRPr="004B379A" w:rsidRDefault="00B064B6" w:rsidP="003345C4">
            <w:pPr>
              <w:pStyle w:val="NormalWeb"/>
              <w:spacing w:before="0" w:beforeAutospacing="0" w:after="0" w:afterAutospacing="0"/>
              <w:rPr>
                <w:rFonts w:ascii="Bierstadt" w:hAnsi="Bierstadt"/>
              </w:rPr>
            </w:pPr>
          </w:p>
          <w:p w14:paraId="66371FC9" w14:textId="2543D76C" w:rsidR="001819A3" w:rsidRPr="00796392" w:rsidRDefault="009F0400" w:rsidP="003345C4">
            <w:pPr>
              <w:pStyle w:val="NormalWeb"/>
              <w:spacing w:before="0" w:beforeAutospacing="0" w:after="0" w:afterAutospacing="0"/>
              <w:rPr>
                <w:rFonts w:ascii="Bierstadt" w:hAnsi="Bierstadt"/>
                <w:b/>
              </w:rPr>
            </w:pPr>
            <w:r w:rsidRPr="00CF421B">
              <w:rPr>
                <w:rFonts w:ascii="Bierstadt" w:hAnsi="Bierstadt"/>
                <w:b/>
              </w:rPr>
              <w:t xml:space="preserve">*Click or tap the </w:t>
            </w:r>
            <w:r w:rsidRPr="003A2D42">
              <w:rPr>
                <w:rFonts w:ascii="Bierstadt" w:hAnsi="Bierstadt"/>
                <w:b/>
                <w:i/>
                <w:iCs/>
              </w:rPr>
              <w:t>Return to</w:t>
            </w:r>
            <w:r>
              <w:rPr>
                <w:rFonts w:ascii="Bierstadt" w:hAnsi="Bierstadt"/>
                <w:b/>
              </w:rPr>
              <w:t xml:space="preserve"> </w:t>
            </w:r>
            <w:r w:rsidRPr="004309F0">
              <w:rPr>
                <w:rFonts w:ascii="Bierstadt" w:hAnsi="Bierstadt"/>
                <w:b/>
                <w:i/>
                <w:iCs/>
              </w:rPr>
              <w:t>Main Menu button</w:t>
            </w:r>
            <w:r w:rsidRPr="00CF421B">
              <w:rPr>
                <w:rFonts w:ascii="Bierstadt" w:hAnsi="Bierstadt"/>
                <w:b/>
              </w:rPr>
              <w:t xml:space="preserve"> to return to the Lesso</w:t>
            </w:r>
            <w:r>
              <w:rPr>
                <w:rFonts w:ascii="Bierstadt" w:hAnsi="Bierstadt"/>
                <w:b/>
              </w:rPr>
              <w:t>ns (Slide 5)</w:t>
            </w:r>
          </w:p>
        </w:tc>
      </w:tr>
      <w:tr w:rsidR="00175DAC" w:rsidRPr="004B379A" w14:paraId="7FB0481C" w14:textId="77777777" w:rsidTr="00175DAC">
        <w:tc>
          <w:tcPr>
            <w:tcW w:w="9350" w:type="dxa"/>
            <w:gridSpan w:val="2"/>
            <w:shd w:val="clear" w:color="auto" w:fill="C2EDF0"/>
          </w:tcPr>
          <w:p w14:paraId="25927C1E" w14:textId="02AD5000" w:rsidR="00175DAC" w:rsidRPr="004B379A" w:rsidRDefault="003D73F5" w:rsidP="003D73F5">
            <w:pPr>
              <w:jc w:val="center"/>
              <w:rPr>
                <w:rFonts w:ascii="Bierstadt" w:hAnsi="Bierstadt"/>
                <w:b/>
                <w:bCs/>
              </w:rPr>
            </w:pPr>
            <w:r>
              <w:rPr>
                <w:rFonts w:ascii="Bierstadt" w:hAnsi="Bierstadt"/>
                <w:b/>
                <w:bCs/>
              </w:rPr>
              <w:t xml:space="preserve">                                                              </w:t>
            </w:r>
            <w:r w:rsidR="00B45310">
              <w:rPr>
                <w:rFonts w:ascii="Bierstadt" w:hAnsi="Bierstadt"/>
                <w:b/>
                <w:bCs/>
              </w:rPr>
              <w:t xml:space="preserve">Introduction   </w:t>
            </w:r>
            <w:r w:rsidR="0050313D" w:rsidRPr="004B379A">
              <w:rPr>
                <w:rFonts w:ascii="Bierstadt" w:hAnsi="Bierstadt"/>
                <w:b/>
                <w:bCs/>
              </w:rPr>
              <w:t xml:space="preserve">    </w:t>
            </w:r>
            <w:r w:rsidR="00175DAC" w:rsidRPr="004B379A">
              <w:rPr>
                <w:rFonts w:ascii="Bierstadt" w:hAnsi="Bierstadt"/>
                <w:b/>
                <w:bCs/>
              </w:rPr>
              <w:t xml:space="preserve">               </w:t>
            </w:r>
            <w:r>
              <w:rPr>
                <w:rFonts w:ascii="Bierstadt" w:hAnsi="Bierstadt"/>
                <w:b/>
                <w:bCs/>
              </w:rPr>
              <w:t xml:space="preserve">        </w:t>
            </w:r>
            <w:r w:rsidR="00175DAC" w:rsidRPr="004B379A">
              <w:rPr>
                <w:rFonts w:ascii="Bierstadt" w:hAnsi="Bierstadt"/>
                <w:b/>
                <w:bCs/>
              </w:rPr>
              <w:t xml:space="preserve">                     </w:t>
            </w:r>
            <w:r w:rsidR="00B45310">
              <w:rPr>
                <w:rFonts w:ascii="Bierstadt" w:hAnsi="Bierstadt"/>
                <w:b/>
                <w:bCs/>
              </w:rPr>
              <w:t>15</w:t>
            </w:r>
            <w:r w:rsidR="00175DAC" w:rsidRPr="004B379A">
              <w:rPr>
                <w:rFonts w:ascii="Bierstadt" w:hAnsi="Bierstadt"/>
                <w:b/>
                <w:bCs/>
              </w:rPr>
              <w:t xml:space="preserve"> min</w:t>
            </w:r>
          </w:p>
        </w:tc>
      </w:tr>
      <w:tr w:rsidR="009E2444" w:rsidRPr="004B379A" w14:paraId="1B3A2DD6" w14:textId="77777777" w:rsidTr="006665C8">
        <w:tc>
          <w:tcPr>
            <w:tcW w:w="2436" w:type="dxa"/>
          </w:tcPr>
          <w:p w14:paraId="3996A1D2" w14:textId="746C49C9" w:rsidR="00A47713" w:rsidRPr="004B379A" w:rsidRDefault="00906E55">
            <w:pPr>
              <w:rPr>
                <w:rFonts w:ascii="Bierstadt" w:hAnsi="Bierstadt"/>
              </w:rPr>
            </w:pPr>
            <w:r w:rsidRPr="004B379A">
              <w:rPr>
                <w:rFonts w:ascii="Bierstadt" w:hAnsi="Bierstadt"/>
              </w:rPr>
              <w:t>Slide 3</w:t>
            </w:r>
            <w:r w:rsidR="00B45310">
              <w:rPr>
                <w:rFonts w:ascii="Bierstadt" w:hAnsi="Bierstadt"/>
              </w:rPr>
              <w:t>0</w:t>
            </w:r>
          </w:p>
          <w:p w14:paraId="28CB69BC" w14:textId="68F8CAB5" w:rsidR="00906E55" w:rsidRPr="004B379A" w:rsidRDefault="004332D4">
            <w:pPr>
              <w:rPr>
                <w:rFonts w:ascii="Bierstadt" w:hAnsi="Bierstadt"/>
              </w:rPr>
            </w:pPr>
            <w:r w:rsidRPr="004332D4">
              <w:rPr>
                <w:rFonts w:ascii="Bierstadt" w:hAnsi="Bierstadt"/>
                <w:noProof/>
              </w:rPr>
              <w:drawing>
                <wp:inline distT="0" distB="0" distL="0" distR="0" wp14:anchorId="2B8582EF" wp14:editId="411F4006">
                  <wp:extent cx="1398813" cy="786384"/>
                  <wp:effectExtent l="0" t="0" r="0" b="0"/>
                  <wp:docPr id="107735742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77357426" name=""/>
                          <pic:cNvPicPr/>
                        </pic:nvPicPr>
                        <pic:blipFill>
                          <a:blip r:embed="rId53"/>
                          <a:stretch>
                            <a:fillRect/>
                          </a:stretch>
                        </pic:blipFill>
                        <pic:spPr>
                          <a:xfrm>
                            <a:off x="0" y="0"/>
                            <a:ext cx="1398813" cy="786384"/>
                          </a:xfrm>
                          <a:prstGeom prst="rect">
                            <a:avLst/>
                          </a:prstGeom>
                        </pic:spPr>
                      </pic:pic>
                    </a:graphicData>
                  </a:graphic>
                </wp:inline>
              </w:drawing>
            </w:r>
          </w:p>
        </w:tc>
        <w:tc>
          <w:tcPr>
            <w:tcW w:w="6914" w:type="dxa"/>
          </w:tcPr>
          <w:p w14:paraId="0CF29672" w14:textId="01D3CA0E" w:rsidR="009D6F3E" w:rsidRPr="004B379A" w:rsidRDefault="009D6F3E" w:rsidP="009D6F3E">
            <w:pPr>
              <w:pStyle w:val="NormalWeb"/>
              <w:spacing w:before="0" w:beforeAutospacing="0" w:after="0" w:afterAutospacing="0"/>
              <w:rPr>
                <w:rFonts w:ascii="Bierstadt" w:hAnsi="Bierstadt"/>
              </w:rPr>
            </w:pPr>
            <w:r w:rsidRPr="004B379A">
              <w:rPr>
                <w:rFonts w:ascii="Bierstadt" w:eastAsia="+mn-ea" w:hAnsi="Bierstadt" w:cs="+mn-cs"/>
                <w:b/>
                <w:bCs/>
                <w:i/>
                <w:iCs/>
                <w:color w:val="000000"/>
                <w:kern w:val="24"/>
                <w:lang w:val="en-CA"/>
              </w:rPr>
              <w:t xml:space="preserve">Suggested time: </w:t>
            </w:r>
            <w:r w:rsidR="006665C8">
              <w:rPr>
                <w:rFonts w:ascii="Bierstadt" w:eastAsia="+mn-ea" w:hAnsi="Bierstadt" w:cs="+mn-cs"/>
                <w:b/>
                <w:bCs/>
                <w:i/>
                <w:iCs/>
                <w:color w:val="000000"/>
                <w:kern w:val="24"/>
                <w:lang w:val="en-CA"/>
              </w:rPr>
              <w:t>2</w:t>
            </w:r>
            <w:r w:rsidRPr="004B379A">
              <w:rPr>
                <w:rFonts w:ascii="Bierstadt" w:eastAsia="+mn-ea" w:hAnsi="Bierstadt" w:cs="+mn-cs"/>
                <w:b/>
                <w:bCs/>
                <w:i/>
                <w:iCs/>
                <w:color w:val="000000"/>
                <w:kern w:val="24"/>
              </w:rPr>
              <w:t xml:space="preserve"> minutes</w:t>
            </w:r>
          </w:p>
          <w:p w14:paraId="1124DAAC" w14:textId="1BE382EB" w:rsidR="00B45310" w:rsidRPr="00B45310" w:rsidRDefault="00B45310" w:rsidP="00B45310">
            <w:pPr>
              <w:pStyle w:val="NormalWeb"/>
              <w:spacing w:before="0" w:beforeAutospacing="0" w:after="0" w:afterAutospacing="0"/>
              <w:rPr>
                <w:rFonts w:ascii="Bierstadt" w:hAnsi="Bierstadt"/>
              </w:rPr>
            </w:pPr>
            <w:r>
              <w:rPr>
                <w:rFonts w:ascii="Bierstadt" w:eastAsia="+mn-ea" w:hAnsi="Bierstadt" w:cs="+mn-cs"/>
                <w:color w:val="211D1E"/>
                <w:kern w:val="24"/>
                <w:lang w:val="en-PH"/>
              </w:rPr>
              <w:t>Review the prompt on the slide. T</w:t>
            </w:r>
            <w:r w:rsidRPr="00B45310">
              <w:rPr>
                <w:rFonts w:ascii="Bierstadt" w:eastAsia="+mn-ea" w:hAnsi="Bierstadt" w:cs="+mn-cs"/>
                <w:color w:val="211D1E"/>
                <w:kern w:val="24"/>
                <w:lang w:val="en-PH"/>
              </w:rPr>
              <w:t>ell the students tha</w:t>
            </w:r>
            <w:r>
              <w:rPr>
                <w:rFonts w:ascii="Bierstadt" w:eastAsia="+mn-ea" w:hAnsi="Bierstadt" w:cs="+mn-cs"/>
                <w:color w:val="211D1E"/>
                <w:kern w:val="24"/>
                <w:lang w:val="en-PH"/>
              </w:rPr>
              <w:t>t budgeting is the key to spending wisely.</w:t>
            </w:r>
            <w:r w:rsidRPr="00B45310">
              <w:rPr>
                <w:rFonts w:ascii="Bierstadt" w:eastAsia="+mn-ea" w:hAnsi="Bierstadt" w:cs="+mn-cs"/>
                <w:color w:val="211D1E"/>
                <w:kern w:val="24"/>
                <w:lang w:val="en-PH"/>
              </w:rPr>
              <w:t xml:space="preserve"> </w:t>
            </w:r>
            <w:r>
              <w:rPr>
                <w:rFonts w:ascii="Bierstadt" w:eastAsia="+mn-ea" w:hAnsi="Bierstadt" w:cs="+mn-cs"/>
                <w:color w:val="211D1E"/>
                <w:kern w:val="24"/>
                <w:lang w:val="en-PH"/>
              </w:rPr>
              <w:t>T</w:t>
            </w:r>
            <w:r w:rsidRPr="00B45310">
              <w:rPr>
                <w:rFonts w:ascii="Bierstadt" w:eastAsia="+mn-ea" w:hAnsi="Bierstadt" w:cs="+mn-cs"/>
                <w:color w:val="211D1E"/>
                <w:kern w:val="24"/>
                <w:lang w:val="en-PH"/>
              </w:rPr>
              <w:t>hey will explore the first step to any good budget— saving money.</w:t>
            </w:r>
          </w:p>
          <w:p w14:paraId="4FE74951" w14:textId="77777777" w:rsidR="006D1E44" w:rsidRDefault="006D1E44" w:rsidP="00FD5D1C">
            <w:pPr>
              <w:pStyle w:val="NormalWeb"/>
              <w:spacing w:before="0" w:beforeAutospacing="0" w:after="0" w:afterAutospacing="0"/>
              <w:rPr>
                <w:rFonts w:ascii="Bierstadt" w:hAnsi="Bierstadt"/>
              </w:rPr>
            </w:pPr>
          </w:p>
          <w:p w14:paraId="1EA42C0A" w14:textId="67FDDD6F" w:rsidR="00894E6B" w:rsidRPr="004B379A" w:rsidRDefault="00894E6B" w:rsidP="00FD5D1C">
            <w:pPr>
              <w:pStyle w:val="NormalWeb"/>
              <w:spacing w:before="0" w:beforeAutospacing="0" w:after="0" w:afterAutospacing="0"/>
              <w:rPr>
                <w:rFonts w:ascii="Bierstadt" w:hAnsi="Bierstadt"/>
              </w:rPr>
            </w:pPr>
          </w:p>
        </w:tc>
      </w:tr>
      <w:tr w:rsidR="00A35E5B" w:rsidRPr="004B379A" w14:paraId="24D619C4" w14:textId="77777777" w:rsidTr="006665C8">
        <w:tc>
          <w:tcPr>
            <w:tcW w:w="2436" w:type="dxa"/>
          </w:tcPr>
          <w:p w14:paraId="6050B78D" w14:textId="77777777" w:rsidR="00E515C8" w:rsidRDefault="00E515C8">
            <w:pPr>
              <w:rPr>
                <w:rFonts w:ascii="Bierstadt" w:hAnsi="Bierstadt"/>
              </w:rPr>
            </w:pPr>
            <w:r>
              <w:rPr>
                <w:rFonts w:ascii="Bierstadt" w:hAnsi="Bierstadt"/>
              </w:rPr>
              <w:t>Slide 31</w:t>
            </w:r>
          </w:p>
          <w:p w14:paraId="5EC17F92" w14:textId="77777777" w:rsidR="00E515C8" w:rsidRDefault="00CF7DEA">
            <w:pPr>
              <w:rPr>
                <w:rFonts w:ascii="Bierstadt" w:hAnsi="Bierstadt"/>
              </w:rPr>
            </w:pPr>
            <w:r w:rsidRPr="00CF7DEA">
              <w:rPr>
                <w:rFonts w:ascii="Bierstadt" w:hAnsi="Bierstadt"/>
                <w:noProof/>
              </w:rPr>
              <w:drawing>
                <wp:inline distT="0" distB="0" distL="0" distR="0" wp14:anchorId="34FAD6C3" wp14:editId="7EFE2436">
                  <wp:extent cx="1396955" cy="786384"/>
                  <wp:effectExtent l="0" t="0" r="0" b="0"/>
                  <wp:docPr id="181539749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15397499" name=""/>
                          <pic:cNvPicPr/>
                        </pic:nvPicPr>
                        <pic:blipFill>
                          <a:blip r:embed="rId54"/>
                          <a:stretch>
                            <a:fillRect/>
                          </a:stretch>
                        </pic:blipFill>
                        <pic:spPr>
                          <a:xfrm>
                            <a:off x="0" y="0"/>
                            <a:ext cx="1396955" cy="786384"/>
                          </a:xfrm>
                          <a:prstGeom prst="rect">
                            <a:avLst/>
                          </a:prstGeom>
                        </pic:spPr>
                      </pic:pic>
                    </a:graphicData>
                  </a:graphic>
                </wp:inline>
              </w:drawing>
            </w:r>
          </w:p>
          <w:p w14:paraId="235F2CA6" w14:textId="77777777" w:rsidR="003941A2" w:rsidRDefault="003941A2">
            <w:pPr>
              <w:rPr>
                <w:rFonts w:ascii="Bierstadt" w:hAnsi="Bierstadt"/>
              </w:rPr>
            </w:pPr>
          </w:p>
          <w:p w14:paraId="6C6AD433" w14:textId="77777777" w:rsidR="003941A2" w:rsidRDefault="003941A2">
            <w:pPr>
              <w:rPr>
                <w:rFonts w:ascii="Bierstadt" w:hAnsi="Bierstadt"/>
              </w:rPr>
            </w:pPr>
          </w:p>
          <w:p w14:paraId="2B67EB10" w14:textId="77777777" w:rsidR="003941A2" w:rsidRDefault="003941A2">
            <w:pPr>
              <w:rPr>
                <w:rFonts w:ascii="Bierstadt" w:hAnsi="Bierstadt"/>
              </w:rPr>
            </w:pPr>
          </w:p>
          <w:p w14:paraId="52F5774D" w14:textId="77777777" w:rsidR="003941A2" w:rsidRDefault="003941A2">
            <w:pPr>
              <w:rPr>
                <w:rFonts w:ascii="Bierstadt" w:hAnsi="Bierstadt"/>
              </w:rPr>
            </w:pPr>
          </w:p>
          <w:p w14:paraId="34B455BB" w14:textId="77777777" w:rsidR="003941A2" w:rsidRDefault="003941A2">
            <w:pPr>
              <w:rPr>
                <w:rFonts w:ascii="Bierstadt" w:hAnsi="Bierstadt"/>
              </w:rPr>
            </w:pPr>
          </w:p>
          <w:p w14:paraId="75B808AA" w14:textId="77777777" w:rsidR="003941A2" w:rsidRDefault="003941A2">
            <w:pPr>
              <w:rPr>
                <w:rFonts w:ascii="Bierstadt" w:hAnsi="Bierstadt"/>
              </w:rPr>
            </w:pPr>
          </w:p>
          <w:p w14:paraId="0BC3CC9E" w14:textId="77777777" w:rsidR="003941A2" w:rsidRDefault="003941A2">
            <w:pPr>
              <w:rPr>
                <w:rFonts w:ascii="Bierstadt" w:hAnsi="Bierstadt"/>
              </w:rPr>
            </w:pPr>
          </w:p>
          <w:p w14:paraId="0544EA87" w14:textId="77777777" w:rsidR="003941A2" w:rsidRDefault="003941A2">
            <w:pPr>
              <w:rPr>
                <w:rFonts w:ascii="Bierstadt" w:hAnsi="Bierstadt"/>
              </w:rPr>
            </w:pPr>
            <w:r>
              <w:rPr>
                <w:rFonts w:ascii="Bierstadt" w:hAnsi="Bierstadt"/>
              </w:rPr>
              <w:t>Slide 32</w:t>
            </w:r>
          </w:p>
          <w:p w14:paraId="54D4C411" w14:textId="792AD421" w:rsidR="00696AF7" w:rsidRPr="004B379A" w:rsidRDefault="00696AF7">
            <w:pPr>
              <w:rPr>
                <w:rFonts w:ascii="Bierstadt" w:hAnsi="Bierstadt"/>
              </w:rPr>
            </w:pPr>
            <w:r w:rsidRPr="00696AF7">
              <w:rPr>
                <w:rFonts w:ascii="Bierstadt" w:hAnsi="Bierstadt"/>
                <w:noProof/>
              </w:rPr>
              <w:drawing>
                <wp:inline distT="0" distB="0" distL="0" distR="0" wp14:anchorId="7B18E2B5" wp14:editId="48D2DFE7">
                  <wp:extent cx="1400676" cy="786384"/>
                  <wp:effectExtent l="0" t="0" r="9525" b="0"/>
                  <wp:docPr id="183305511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33055112" name=""/>
                          <pic:cNvPicPr/>
                        </pic:nvPicPr>
                        <pic:blipFill>
                          <a:blip r:embed="rId55"/>
                          <a:stretch>
                            <a:fillRect/>
                          </a:stretch>
                        </pic:blipFill>
                        <pic:spPr>
                          <a:xfrm>
                            <a:off x="0" y="0"/>
                            <a:ext cx="1400676" cy="786384"/>
                          </a:xfrm>
                          <a:prstGeom prst="rect">
                            <a:avLst/>
                          </a:prstGeom>
                        </pic:spPr>
                      </pic:pic>
                    </a:graphicData>
                  </a:graphic>
                </wp:inline>
              </w:drawing>
            </w:r>
          </w:p>
        </w:tc>
        <w:tc>
          <w:tcPr>
            <w:tcW w:w="6914" w:type="dxa"/>
          </w:tcPr>
          <w:p w14:paraId="05141908" w14:textId="4FB04A3E" w:rsidR="00E515C8" w:rsidRPr="00E515C8" w:rsidRDefault="00E515C8" w:rsidP="00E515C8">
            <w:pPr>
              <w:rPr>
                <w:rFonts w:ascii="Bierstadt" w:eastAsia="Times New Roman" w:hAnsi="Bierstadt" w:cs="Times New Roman"/>
                <w:b/>
                <w:bCs/>
                <w:i/>
                <w:iCs/>
                <w:kern w:val="0"/>
                <w14:ligatures w14:val="none"/>
              </w:rPr>
            </w:pPr>
            <w:r w:rsidRPr="00E515C8">
              <w:rPr>
                <w:rFonts w:ascii="Bierstadt" w:eastAsia="+mn-ea" w:hAnsi="Bierstadt" w:cs="+mn-cs"/>
                <w:b/>
                <w:bCs/>
                <w:i/>
                <w:iCs/>
                <w:color w:val="000000"/>
                <w:kern w:val="24"/>
                <w:lang w:val="en-CA"/>
                <w14:ligatures w14:val="none"/>
              </w:rPr>
              <w:t>Suggested time: 2 minutes</w:t>
            </w:r>
          </w:p>
          <w:p w14:paraId="76AE911F" w14:textId="79815F38" w:rsidR="00E515C8" w:rsidRPr="00E515C8" w:rsidRDefault="0076271B" w:rsidP="00E515C8">
            <w:pPr>
              <w:rPr>
                <w:rFonts w:ascii="Bierstadt" w:eastAsia="Times New Roman" w:hAnsi="Bierstadt" w:cs="Times New Roman"/>
                <w:kern w:val="0"/>
                <w14:ligatures w14:val="none"/>
              </w:rPr>
            </w:pPr>
            <w:r>
              <w:rPr>
                <w:rFonts w:ascii="Bierstadt" w:eastAsia="+mn-ea" w:hAnsi="Bierstadt" w:cs="+mn-cs"/>
                <w:kern w:val="24"/>
                <w:lang w:val="en-PH"/>
                <w14:ligatures w14:val="none"/>
              </w:rPr>
              <w:t xml:space="preserve">Tell students you will define a few key terms </w:t>
            </w:r>
            <w:r w:rsidR="0030378F">
              <w:rPr>
                <w:rFonts w:ascii="Bierstadt" w:eastAsia="+mn-ea" w:hAnsi="Bierstadt" w:cs="+mn-cs"/>
                <w:kern w:val="24"/>
                <w:lang w:val="en-PH"/>
                <w14:ligatures w14:val="none"/>
              </w:rPr>
              <w:t>that will be important in this lesson. Being with d</w:t>
            </w:r>
            <w:r w:rsidR="00E515C8" w:rsidRPr="00E515C8">
              <w:rPr>
                <w:rFonts w:ascii="Bierstadt" w:eastAsia="+mn-ea" w:hAnsi="Bierstadt" w:cs="+mn-cs"/>
                <w:kern w:val="24"/>
                <w:lang w:val="en-PH"/>
                <w14:ligatures w14:val="none"/>
              </w:rPr>
              <w:t>efin</w:t>
            </w:r>
            <w:r w:rsidR="0030378F">
              <w:rPr>
                <w:rFonts w:ascii="Bierstadt" w:eastAsia="+mn-ea" w:hAnsi="Bierstadt" w:cs="+mn-cs"/>
                <w:kern w:val="24"/>
                <w:lang w:val="en-PH"/>
                <w14:ligatures w14:val="none"/>
              </w:rPr>
              <w:t>ing i</w:t>
            </w:r>
            <w:r w:rsidR="00E515C8" w:rsidRPr="00E515C8">
              <w:rPr>
                <w:rFonts w:ascii="Bierstadt" w:eastAsia="+mn-ea" w:hAnsi="Bierstadt" w:cs="+mn-cs"/>
                <w:kern w:val="24"/>
                <w:lang w:val="en-PH"/>
                <w14:ligatures w14:val="none"/>
              </w:rPr>
              <w:t>nteres</w:t>
            </w:r>
            <w:r w:rsidR="00CF7DEA">
              <w:rPr>
                <w:rFonts w:ascii="Bierstadt" w:eastAsia="+mn-ea" w:hAnsi="Bierstadt" w:cs="+mn-cs"/>
                <w:kern w:val="24"/>
                <w:lang w:val="en-PH"/>
                <w14:ligatures w14:val="none"/>
              </w:rPr>
              <w:t xml:space="preserve">t. </w:t>
            </w:r>
          </w:p>
          <w:p w14:paraId="6808A7F4" w14:textId="77777777" w:rsidR="0030378F" w:rsidRDefault="0030378F" w:rsidP="00E515C8">
            <w:pPr>
              <w:contextualSpacing/>
              <w:rPr>
                <w:rFonts w:ascii="Bierstadt" w:eastAsia="+mn-ea" w:hAnsi="Bierstadt" w:cs="+mn-cs"/>
                <w:color w:val="000000"/>
                <w:kern w:val="24"/>
                <w:lang w:val="en-PH"/>
                <w14:ligatures w14:val="none"/>
              </w:rPr>
            </w:pPr>
          </w:p>
          <w:p w14:paraId="22023698" w14:textId="732EDE07" w:rsidR="00E515C8" w:rsidRPr="00E515C8" w:rsidRDefault="00E515C8" w:rsidP="00E515C8">
            <w:pPr>
              <w:contextualSpacing/>
              <w:rPr>
                <w:rFonts w:ascii="Bierstadt" w:eastAsia="Times New Roman" w:hAnsi="Bierstadt" w:cs="Times New Roman"/>
                <w:kern w:val="0"/>
                <w14:ligatures w14:val="none"/>
              </w:rPr>
            </w:pPr>
            <w:r w:rsidRPr="00E515C8">
              <w:rPr>
                <w:rFonts w:ascii="Bierstadt" w:eastAsia="+mn-ea" w:hAnsi="Bierstadt" w:cs="+mn-cs"/>
                <w:color w:val="000000"/>
                <w:kern w:val="24"/>
                <w:lang w:val="en-PH"/>
                <w14:ligatures w14:val="none"/>
              </w:rPr>
              <w:t xml:space="preserve">When You Save Money: </w:t>
            </w:r>
          </w:p>
          <w:p w14:paraId="49F52116" w14:textId="77777777" w:rsidR="00E515C8" w:rsidRPr="00E515C8" w:rsidRDefault="00E515C8" w:rsidP="008F41AC">
            <w:pPr>
              <w:pStyle w:val="ListParagraph"/>
              <w:numPr>
                <w:ilvl w:val="0"/>
                <w:numId w:val="7"/>
              </w:numPr>
              <w:rPr>
                <w:rFonts w:ascii="Bierstadt" w:eastAsia="Times New Roman" w:hAnsi="Bierstadt" w:cs="Times New Roman"/>
                <w:kern w:val="0"/>
                <w14:ligatures w14:val="none"/>
              </w:rPr>
            </w:pPr>
            <w:r w:rsidRPr="00E515C8">
              <w:rPr>
                <w:rFonts w:ascii="Bierstadt" w:eastAsia="+mn-ea" w:hAnsi="Bierstadt" w:cs="+mn-cs"/>
                <w:color w:val="000000"/>
                <w:kern w:val="24"/>
                <w:lang w:val="en-PH"/>
                <w14:ligatures w14:val="none"/>
              </w:rPr>
              <w:t xml:space="preserve">Think of interest as a bonus you get for keeping your money in a savings account. </w:t>
            </w:r>
          </w:p>
          <w:p w14:paraId="5C0327DA" w14:textId="541084C7" w:rsidR="00E515C8" w:rsidRPr="00E515C8" w:rsidRDefault="00E515C8" w:rsidP="008F41AC">
            <w:pPr>
              <w:pStyle w:val="ListParagraph"/>
              <w:numPr>
                <w:ilvl w:val="0"/>
                <w:numId w:val="7"/>
              </w:numPr>
              <w:rPr>
                <w:rFonts w:ascii="Bierstadt" w:eastAsia="Times New Roman" w:hAnsi="Bierstadt" w:cs="Times New Roman"/>
                <w:kern w:val="0"/>
                <w14:ligatures w14:val="none"/>
              </w:rPr>
            </w:pPr>
            <w:r w:rsidRPr="00E515C8">
              <w:rPr>
                <w:rFonts w:ascii="Bierstadt" w:eastAsia="+mn-ea" w:hAnsi="Bierstadt" w:cs="+mn-cs"/>
                <w:color w:val="000000"/>
                <w:kern w:val="24"/>
                <w:lang w:val="en-PH"/>
                <w14:ligatures w14:val="none"/>
              </w:rPr>
              <w:t>For example, if you deposit $100 in a savings account with a 5% annual interest rate, the bank will give you an extra $5 after a year. So, you end up with $105. The interest is like a thank-you gift from the bank for letting them use your money</w:t>
            </w:r>
          </w:p>
          <w:p w14:paraId="03AF8377" w14:textId="77777777" w:rsidR="00CF7DEA" w:rsidRDefault="00CF7DEA" w:rsidP="00E515C8">
            <w:pPr>
              <w:contextualSpacing/>
              <w:rPr>
                <w:rFonts w:ascii="Bierstadt" w:eastAsia="+mn-ea" w:hAnsi="Bierstadt" w:cs="+mn-cs"/>
                <w:kern w:val="24"/>
                <w:lang w:val="en-PH"/>
                <w14:ligatures w14:val="none"/>
              </w:rPr>
            </w:pPr>
          </w:p>
          <w:p w14:paraId="6D00D466" w14:textId="75850C1E" w:rsidR="00CF7DEA" w:rsidRDefault="00CF7DEA" w:rsidP="00E515C8">
            <w:pPr>
              <w:contextualSpacing/>
              <w:rPr>
                <w:rFonts w:ascii="Bierstadt" w:eastAsia="+mn-ea" w:hAnsi="Bierstadt" w:cs="+mn-cs"/>
                <w:color w:val="000000"/>
                <w:kern w:val="24"/>
                <w:lang w:val="en-PH"/>
                <w14:ligatures w14:val="none"/>
              </w:rPr>
            </w:pPr>
            <w:r>
              <w:rPr>
                <w:rFonts w:ascii="Bierstadt" w:eastAsia="+mn-ea" w:hAnsi="Bierstadt" w:cs="+mn-cs"/>
                <w:kern w:val="24"/>
                <w:lang w:val="en-PH"/>
                <w14:ligatures w14:val="none"/>
              </w:rPr>
              <w:t>Remind students that interest can be income earned from letting someone borrow or use your money, but if you are the one borrowing money, it’s a cost you pay.</w:t>
            </w:r>
          </w:p>
          <w:p w14:paraId="001CAE64" w14:textId="3EFB6013" w:rsidR="00E515C8" w:rsidRPr="00E515C8" w:rsidRDefault="00E515C8" w:rsidP="00E515C8">
            <w:pPr>
              <w:contextualSpacing/>
              <w:rPr>
                <w:rFonts w:ascii="Bierstadt" w:eastAsia="Times New Roman" w:hAnsi="Bierstadt" w:cs="Times New Roman"/>
                <w:kern w:val="0"/>
                <w14:ligatures w14:val="none"/>
              </w:rPr>
            </w:pPr>
            <w:r w:rsidRPr="00E515C8">
              <w:rPr>
                <w:rFonts w:ascii="Bierstadt" w:eastAsia="+mn-ea" w:hAnsi="Bierstadt" w:cs="+mn-cs"/>
                <w:color w:val="000000"/>
                <w:kern w:val="24"/>
                <w:lang w:val="en-PH"/>
                <w14:ligatures w14:val="none"/>
              </w:rPr>
              <w:t>When You Borrow Money:</w:t>
            </w:r>
          </w:p>
          <w:p w14:paraId="675ADDC9" w14:textId="485FF9C5" w:rsidR="00E515C8" w:rsidRPr="00E515C8" w:rsidRDefault="00E515C8" w:rsidP="008F41AC">
            <w:pPr>
              <w:pStyle w:val="ListParagraph"/>
              <w:numPr>
                <w:ilvl w:val="0"/>
                <w:numId w:val="8"/>
              </w:numPr>
              <w:rPr>
                <w:rFonts w:ascii="Bierstadt" w:eastAsia="Times New Roman" w:hAnsi="Bierstadt" w:cs="Times New Roman"/>
                <w:kern w:val="0"/>
                <w14:ligatures w14:val="none"/>
              </w:rPr>
            </w:pPr>
            <w:r w:rsidRPr="00E515C8">
              <w:rPr>
                <w:rFonts w:ascii="Bierstadt" w:eastAsia="+mn-ea" w:hAnsi="Bierstadt" w:cs="+mn-cs"/>
                <w:color w:val="000000"/>
                <w:kern w:val="24"/>
                <w:lang w:val="en-PH"/>
                <w14:ligatures w14:val="none"/>
              </w:rPr>
              <w:t xml:space="preserve">Interest is the cost you pay for borrowing money. If you take out a loan, you have to pay back not just the amount you borrowed but also some extra money. </w:t>
            </w:r>
          </w:p>
          <w:p w14:paraId="01729BF8" w14:textId="18324366" w:rsidR="00E515C8" w:rsidRPr="00E515C8" w:rsidRDefault="00E515C8" w:rsidP="008F41AC">
            <w:pPr>
              <w:pStyle w:val="ListParagraph"/>
              <w:numPr>
                <w:ilvl w:val="0"/>
                <w:numId w:val="8"/>
              </w:numPr>
              <w:rPr>
                <w:rFonts w:ascii="Bierstadt" w:eastAsia="Times New Roman" w:hAnsi="Bierstadt" w:cs="Times New Roman"/>
                <w:kern w:val="0"/>
                <w14:ligatures w14:val="none"/>
              </w:rPr>
            </w:pPr>
            <w:r w:rsidRPr="00E515C8">
              <w:rPr>
                <w:rFonts w:ascii="Bierstadt" w:eastAsia="+mn-ea" w:hAnsi="Bierstadt" w:cs="+mn-cs"/>
                <w:color w:val="000000"/>
                <w:kern w:val="24"/>
                <w:lang w:val="en-PH"/>
                <w14:ligatures w14:val="none"/>
              </w:rPr>
              <w:t xml:space="preserve">For </w:t>
            </w:r>
            <w:r w:rsidR="00CF7DEA">
              <w:rPr>
                <w:rFonts w:ascii="Bierstadt" w:eastAsia="+mn-ea" w:hAnsi="Bierstadt" w:cs="+mn-cs"/>
                <w:color w:val="000000"/>
                <w:kern w:val="24"/>
                <w:lang w:val="en-PH"/>
                <w14:ligatures w14:val="none"/>
              </w:rPr>
              <w:t>example</w:t>
            </w:r>
            <w:r w:rsidRPr="00E515C8">
              <w:rPr>
                <w:rFonts w:ascii="Bierstadt" w:eastAsia="+mn-ea" w:hAnsi="Bierstadt" w:cs="+mn-cs"/>
                <w:color w:val="000000"/>
                <w:kern w:val="24"/>
                <w:lang w:val="en-PH"/>
                <w14:ligatures w14:val="none"/>
              </w:rPr>
              <w:t xml:space="preserve">, if you borrow $100 at a </w:t>
            </w:r>
            <w:r w:rsidR="00CF7DEA">
              <w:rPr>
                <w:rFonts w:ascii="Bierstadt" w:eastAsia="+mn-ea" w:hAnsi="Bierstadt" w:cs="+mn-cs"/>
                <w:color w:val="000000"/>
                <w:kern w:val="24"/>
                <w:lang w:val="en-PH"/>
                <w14:ligatures w14:val="none"/>
              </w:rPr>
              <w:t>9</w:t>
            </w:r>
            <w:r w:rsidRPr="00E515C8">
              <w:rPr>
                <w:rFonts w:ascii="Bierstadt" w:eastAsia="+mn-ea" w:hAnsi="Bierstadt" w:cs="+mn-cs"/>
                <w:color w:val="000000"/>
                <w:kern w:val="24"/>
                <w:lang w:val="en-PH"/>
                <w14:ligatures w14:val="none"/>
              </w:rPr>
              <w:t>% interest rate, you might end up paying $10</w:t>
            </w:r>
            <w:r w:rsidR="00CF7DEA">
              <w:rPr>
                <w:rFonts w:ascii="Bierstadt" w:eastAsia="+mn-ea" w:hAnsi="Bierstadt" w:cs="+mn-cs"/>
                <w:color w:val="000000"/>
                <w:kern w:val="24"/>
                <w:lang w:val="en-PH"/>
                <w14:ligatures w14:val="none"/>
              </w:rPr>
              <w:t>9</w:t>
            </w:r>
            <w:r w:rsidRPr="00E515C8">
              <w:rPr>
                <w:rFonts w:ascii="Bierstadt" w:eastAsia="+mn-ea" w:hAnsi="Bierstadt" w:cs="+mn-cs"/>
                <w:color w:val="000000"/>
                <w:kern w:val="24"/>
                <w:lang w:val="en-PH"/>
                <w14:ligatures w14:val="none"/>
              </w:rPr>
              <w:t xml:space="preserve"> in total. The extra $</w:t>
            </w:r>
            <w:r w:rsidR="00CF7DEA">
              <w:rPr>
                <w:rFonts w:ascii="Bierstadt" w:eastAsia="+mn-ea" w:hAnsi="Bierstadt" w:cs="+mn-cs"/>
                <w:color w:val="000000"/>
                <w:kern w:val="24"/>
                <w:lang w:val="en-PH"/>
                <w14:ligatures w14:val="none"/>
              </w:rPr>
              <w:t>9</w:t>
            </w:r>
            <w:r w:rsidRPr="00E515C8">
              <w:rPr>
                <w:rFonts w:ascii="Bierstadt" w:eastAsia="+mn-ea" w:hAnsi="Bierstadt" w:cs="+mn-cs"/>
                <w:color w:val="000000"/>
                <w:kern w:val="24"/>
                <w:lang w:val="en-PH"/>
                <w14:ligatures w14:val="none"/>
              </w:rPr>
              <w:t xml:space="preserve"> is interest, </w:t>
            </w:r>
            <w:r w:rsidR="00CF7DEA">
              <w:rPr>
                <w:rFonts w:ascii="Bierstadt" w:eastAsia="+mn-ea" w:hAnsi="Bierstadt" w:cs="+mn-cs"/>
                <w:color w:val="000000"/>
                <w:kern w:val="24"/>
                <w:lang w:val="en-PH"/>
                <w14:ligatures w14:val="none"/>
              </w:rPr>
              <w:t>that the</w:t>
            </w:r>
            <w:r w:rsidRPr="00E515C8">
              <w:rPr>
                <w:rFonts w:ascii="Bierstadt" w:eastAsia="+mn-ea" w:hAnsi="Bierstadt" w:cs="+mn-cs"/>
                <w:color w:val="000000"/>
                <w:kern w:val="24"/>
                <w:lang w:val="en-PH"/>
                <w14:ligatures w14:val="none"/>
              </w:rPr>
              <w:t xml:space="preserve"> lender charges you for letting you use their money.</w:t>
            </w:r>
          </w:p>
        </w:tc>
      </w:tr>
      <w:tr w:rsidR="009E2444" w:rsidRPr="004B379A" w14:paraId="3F20B3B3" w14:textId="77777777" w:rsidTr="006665C8">
        <w:tc>
          <w:tcPr>
            <w:tcW w:w="2436" w:type="dxa"/>
          </w:tcPr>
          <w:p w14:paraId="33B0D151" w14:textId="754144CC" w:rsidR="00A47713" w:rsidRPr="004B379A" w:rsidRDefault="00906E55">
            <w:pPr>
              <w:rPr>
                <w:rFonts w:ascii="Bierstadt" w:hAnsi="Bierstadt"/>
              </w:rPr>
            </w:pPr>
            <w:r w:rsidRPr="004B379A">
              <w:rPr>
                <w:rFonts w:ascii="Bierstadt" w:hAnsi="Bierstadt"/>
              </w:rPr>
              <w:t>Slide 3</w:t>
            </w:r>
            <w:r w:rsidR="00127F04">
              <w:rPr>
                <w:rFonts w:ascii="Bierstadt" w:hAnsi="Bierstadt"/>
              </w:rPr>
              <w:t>3</w:t>
            </w:r>
          </w:p>
          <w:p w14:paraId="21FD390B" w14:textId="77F77896" w:rsidR="00906E55" w:rsidRPr="004B379A" w:rsidRDefault="00E515C8">
            <w:pPr>
              <w:rPr>
                <w:rFonts w:ascii="Bierstadt" w:hAnsi="Bierstadt"/>
              </w:rPr>
            </w:pPr>
            <w:r w:rsidRPr="00E515C8">
              <w:rPr>
                <w:rFonts w:ascii="Bierstadt" w:hAnsi="Bierstadt"/>
                <w:noProof/>
              </w:rPr>
              <w:drawing>
                <wp:inline distT="0" distB="0" distL="0" distR="0" wp14:anchorId="6BDA0A73" wp14:editId="62995F85">
                  <wp:extent cx="1396955" cy="786384"/>
                  <wp:effectExtent l="0" t="0" r="0" b="0"/>
                  <wp:docPr id="96245880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62458802" name=""/>
                          <pic:cNvPicPr/>
                        </pic:nvPicPr>
                        <pic:blipFill>
                          <a:blip r:embed="rId56"/>
                          <a:stretch>
                            <a:fillRect/>
                          </a:stretch>
                        </pic:blipFill>
                        <pic:spPr>
                          <a:xfrm>
                            <a:off x="0" y="0"/>
                            <a:ext cx="1396955" cy="786384"/>
                          </a:xfrm>
                          <a:prstGeom prst="rect">
                            <a:avLst/>
                          </a:prstGeom>
                        </pic:spPr>
                      </pic:pic>
                    </a:graphicData>
                  </a:graphic>
                </wp:inline>
              </w:drawing>
            </w:r>
          </w:p>
        </w:tc>
        <w:tc>
          <w:tcPr>
            <w:tcW w:w="6914" w:type="dxa"/>
          </w:tcPr>
          <w:p w14:paraId="611CA3C1" w14:textId="4ED6A586" w:rsidR="00CF7071" w:rsidRPr="00CF7071" w:rsidRDefault="00CF7071" w:rsidP="00CF7071">
            <w:pPr>
              <w:rPr>
                <w:rFonts w:ascii="Bierstadt" w:eastAsia="+mn-ea" w:hAnsi="Bierstadt" w:cs="+mn-cs"/>
                <w:b/>
                <w:bCs/>
                <w:i/>
                <w:iCs/>
                <w:color w:val="000000"/>
                <w:kern w:val="24"/>
                <w14:ligatures w14:val="none"/>
              </w:rPr>
            </w:pPr>
            <w:r w:rsidRPr="00CF7071">
              <w:rPr>
                <w:rFonts w:ascii="Bierstadt" w:eastAsia="+mn-ea" w:hAnsi="Bierstadt" w:cs="+mn-cs"/>
                <w:b/>
                <w:bCs/>
                <w:i/>
                <w:iCs/>
                <w:color w:val="000000"/>
                <w:kern w:val="24"/>
                <w:lang w:val="en-CA"/>
                <w14:ligatures w14:val="none"/>
              </w:rPr>
              <w:t xml:space="preserve">Suggested time: </w:t>
            </w:r>
            <w:r w:rsidR="00E515C8">
              <w:rPr>
                <w:rFonts w:ascii="Bierstadt" w:eastAsia="+mn-ea" w:hAnsi="Bierstadt" w:cs="+mn-cs"/>
                <w:b/>
                <w:bCs/>
                <w:i/>
                <w:iCs/>
                <w:color w:val="000000"/>
                <w:kern w:val="24"/>
                <w14:ligatures w14:val="none"/>
              </w:rPr>
              <w:t>3 minutes</w:t>
            </w:r>
          </w:p>
          <w:p w14:paraId="3A81B2C6" w14:textId="01E378A2" w:rsidR="00E515C8" w:rsidRPr="00E515C8" w:rsidRDefault="00E515C8" w:rsidP="00E515C8">
            <w:pPr>
              <w:rPr>
                <w:rFonts w:ascii="Bierstadt" w:eastAsia="Times New Roman" w:hAnsi="Bierstadt" w:cs="Times New Roman"/>
                <w:kern w:val="0"/>
                <w14:ligatures w14:val="none"/>
              </w:rPr>
            </w:pPr>
            <w:r w:rsidRPr="00E515C8">
              <w:rPr>
                <w:rFonts w:ascii="Bierstadt" w:eastAsia="+mn-ea" w:hAnsi="Bierstadt" w:cs="+mn-cs"/>
                <w:color w:val="211D1E"/>
                <w:kern w:val="24"/>
                <w:lang w:val="en-PH"/>
                <w14:ligatures w14:val="none"/>
              </w:rPr>
              <w:t xml:space="preserve">Define </w:t>
            </w:r>
            <w:r w:rsidRPr="00E515C8">
              <w:rPr>
                <w:rFonts w:ascii="Bierstadt" w:eastAsia="+mn-ea" w:hAnsi="Bierstadt" w:cs="+mn-cs"/>
                <w:b/>
                <w:bCs/>
                <w:color w:val="211D1E"/>
                <w:kern w:val="24"/>
                <w:lang w:val="en-PH"/>
                <w14:ligatures w14:val="none"/>
              </w:rPr>
              <w:t xml:space="preserve">compound interest. </w:t>
            </w:r>
            <w:r w:rsidRPr="00E515C8">
              <w:rPr>
                <w:rFonts w:ascii="Bierstadt" w:eastAsia="+mn-ea" w:hAnsi="Bierstadt" w:cs="+mn-cs"/>
                <w:kern w:val="24"/>
                <w:lang w:val="en-PH"/>
                <w14:ligatures w14:val="none"/>
              </w:rPr>
              <w:t>The students may be confused about the definition of compound interest. Further explain that compound interest is a way your money grows over time, and it’s like earning interest on interest.</w:t>
            </w:r>
          </w:p>
          <w:p w14:paraId="1CB41FD0" w14:textId="3E5B88E9" w:rsidR="00E515C8" w:rsidRDefault="00E515C8" w:rsidP="00E515C8">
            <w:pPr>
              <w:rPr>
                <w:rFonts w:ascii="Bierstadt" w:eastAsia="Times New Roman" w:hAnsi="Bierstadt" w:cs="Times New Roman"/>
                <w:kern w:val="0"/>
                <w14:ligatures w14:val="none"/>
              </w:rPr>
            </w:pPr>
          </w:p>
          <w:p w14:paraId="1381269A" w14:textId="57554E1D" w:rsidR="00E515C8" w:rsidRDefault="00E515C8" w:rsidP="00E515C8">
            <w:pPr>
              <w:rPr>
                <w:rFonts w:ascii="Bierstadt" w:eastAsia="Times New Roman" w:hAnsi="Bierstadt" w:cs="Times New Roman"/>
                <w:kern w:val="0"/>
                <w14:ligatures w14:val="none"/>
              </w:rPr>
            </w:pPr>
            <w:r>
              <w:rPr>
                <w:rFonts w:ascii="Bierstadt" w:eastAsia="Times New Roman" w:hAnsi="Bierstadt" w:cs="Times New Roman"/>
                <w:kern w:val="0"/>
                <w14:ligatures w14:val="none"/>
              </w:rPr>
              <w:t xml:space="preserve">Use the table to demonstrate how compound interest words. </w:t>
            </w:r>
          </w:p>
          <w:p w14:paraId="3F619980" w14:textId="3D8FC28B" w:rsidR="00E515C8" w:rsidRPr="00E515C8" w:rsidRDefault="00E515C8" w:rsidP="00E515C8">
            <w:pPr>
              <w:rPr>
                <w:rFonts w:ascii="Bierstadt" w:eastAsia="Times New Roman" w:hAnsi="Bierstadt" w:cs="Times New Roman"/>
                <w:b/>
                <w:bCs/>
                <w:kern w:val="0"/>
                <w14:ligatures w14:val="none"/>
              </w:rPr>
            </w:pPr>
            <w:r w:rsidRPr="00E515C8">
              <w:rPr>
                <w:rFonts w:ascii="Bierstadt" w:eastAsia="Times New Roman" w:hAnsi="Bierstadt" w:cs="Times New Roman"/>
                <w:b/>
                <w:bCs/>
                <w:kern w:val="0"/>
                <w14:ligatures w14:val="none"/>
              </w:rPr>
              <w:t>*Click or tap to reveal each row in the table.</w:t>
            </w:r>
          </w:p>
          <w:p w14:paraId="74F2401F" w14:textId="77777777" w:rsidR="00E515C8" w:rsidRPr="00E515C8" w:rsidRDefault="00E515C8" w:rsidP="008F41AC">
            <w:pPr>
              <w:pStyle w:val="ListParagraph"/>
              <w:numPr>
                <w:ilvl w:val="0"/>
                <w:numId w:val="6"/>
              </w:numPr>
              <w:rPr>
                <w:rFonts w:ascii="Bierstadt" w:eastAsia="Times New Roman" w:hAnsi="Bierstadt" w:cs="Times New Roman"/>
                <w:kern w:val="0"/>
                <w14:ligatures w14:val="none"/>
              </w:rPr>
            </w:pPr>
            <w:r w:rsidRPr="00E515C8">
              <w:rPr>
                <w:rFonts w:ascii="Bierstadt" w:eastAsia="+mn-ea" w:hAnsi="Bierstadt" w:cs="+mn-cs"/>
                <w:color w:val="000000"/>
                <w:kern w:val="24"/>
                <w:lang w:val="en-PH"/>
                <w14:ligatures w14:val="none"/>
              </w:rPr>
              <w:t>Suppose you put $100 in a savings account with a 5% annual interest rate. At the end of the first year, you’d earn $5 in interest, so you now have $105.</w:t>
            </w:r>
          </w:p>
          <w:p w14:paraId="22F764D7" w14:textId="1D7D8F61" w:rsidR="00E515C8" w:rsidRPr="00E515C8" w:rsidRDefault="00E515C8" w:rsidP="008F41AC">
            <w:pPr>
              <w:pStyle w:val="ListParagraph"/>
              <w:numPr>
                <w:ilvl w:val="0"/>
                <w:numId w:val="6"/>
              </w:numPr>
              <w:rPr>
                <w:rFonts w:ascii="Bierstadt" w:eastAsia="Times New Roman" w:hAnsi="Bierstadt" w:cs="Times New Roman"/>
                <w:kern w:val="0"/>
                <w14:ligatures w14:val="none"/>
              </w:rPr>
            </w:pPr>
            <w:r w:rsidRPr="00E515C8">
              <w:rPr>
                <w:rFonts w:ascii="Bierstadt" w:eastAsia="+mn-ea" w:hAnsi="Bierstadt" w:cs="+mn-cs"/>
                <w:color w:val="000000"/>
                <w:kern w:val="24"/>
                <w:lang w:val="en-PH"/>
                <w14:ligatures w14:val="none"/>
              </w:rPr>
              <w:t>In the second year, you earn 5% interest on $105, not just the original $100. So you get $5.25 in interest that year. Your total balance is now $110.25. Each year, the interest is calculated based on your new balance, which includes the interest earned previously.</w:t>
            </w:r>
          </w:p>
          <w:p w14:paraId="05C6B5D4" w14:textId="77777777" w:rsidR="00E515C8" w:rsidRDefault="00E515C8" w:rsidP="00E515C8">
            <w:pPr>
              <w:contextualSpacing/>
              <w:rPr>
                <w:rFonts w:ascii="Bierstadt" w:eastAsia="+mn-ea" w:hAnsi="Bierstadt" w:cs="+mn-cs"/>
                <w:color w:val="000000"/>
                <w:kern w:val="24"/>
                <w:lang w:val="en-PH"/>
                <w14:ligatures w14:val="none"/>
              </w:rPr>
            </w:pPr>
          </w:p>
          <w:p w14:paraId="0A822DB8" w14:textId="3DD74033" w:rsidR="00A47713" w:rsidRPr="00E515C8" w:rsidRDefault="00E515C8" w:rsidP="00E515C8">
            <w:pPr>
              <w:contextualSpacing/>
              <w:rPr>
                <w:rFonts w:ascii="Times New Roman" w:eastAsia="Times New Roman" w:hAnsi="Times New Roman" w:cs="Times New Roman"/>
                <w:kern w:val="0"/>
                <w14:ligatures w14:val="none"/>
              </w:rPr>
            </w:pPr>
            <w:r w:rsidRPr="00E515C8">
              <w:rPr>
                <w:rFonts w:ascii="Bierstadt" w:eastAsia="+mn-ea" w:hAnsi="Bierstadt" w:cs="+mn-cs"/>
                <w:color w:val="000000"/>
                <w:kern w:val="24"/>
                <w:lang w:val="en-PH"/>
                <w14:ligatures w14:val="none"/>
              </w:rPr>
              <w:t>In short, compound interest means your money grows faster because you’re earning interest on both the original amount and the interest that’s already been added. Over time, this can lead to significant growth, especially if you leave your money in the account and let it keep compounding.</w:t>
            </w:r>
          </w:p>
        </w:tc>
      </w:tr>
      <w:tr w:rsidR="009E2444" w:rsidRPr="004B379A" w14:paraId="37F39F5B" w14:textId="77777777" w:rsidTr="006665C8">
        <w:tc>
          <w:tcPr>
            <w:tcW w:w="2436" w:type="dxa"/>
          </w:tcPr>
          <w:p w14:paraId="6211DF42" w14:textId="6A287E1E" w:rsidR="00A47713" w:rsidRPr="004B379A" w:rsidRDefault="00906E55">
            <w:pPr>
              <w:rPr>
                <w:rFonts w:ascii="Bierstadt" w:hAnsi="Bierstadt"/>
              </w:rPr>
            </w:pPr>
            <w:r w:rsidRPr="004B379A">
              <w:rPr>
                <w:rFonts w:ascii="Bierstadt" w:hAnsi="Bierstadt"/>
              </w:rPr>
              <w:t>Slide 3</w:t>
            </w:r>
            <w:r w:rsidR="00127F04">
              <w:rPr>
                <w:rFonts w:ascii="Bierstadt" w:hAnsi="Bierstadt"/>
              </w:rPr>
              <w:t>4</w:t>
            </w:r>
          </w:p>
          <w:p w14:paraId="649ABB48" w14:textId="779B168D" w:rsidR="00906E55" w:rsidRPr="004B379A" w:rsidRDefault="00FC0F58">
            <w:pPr>
              <w:rPr>
                <w:rFonts w:ascii="Bierstadt" w:hAnsi="Bierstadt"/>
              </w:rPr>
            </w:pPr>
            <w:r w:rsidRPr="00FC0F58">
              <w:rPr>
                <w:rFonts w:ascii="Bierstadt" w:hAnsi="Bierstadt"/>
                <w:noProof/>
              </w:rPr>
              <w:drawing>
                <wp:inline distT="0" distB="0" distL="0" distR="0" wp14:anchorId="13BD0A4C" wp14:editId="679EE3D4">
                  <wp:extent cx="1402545" cy="786384"/>
                  <wp:effectExtent l="0" t="0" r="7620" b="0"/>
                  <wp:docPr id="136833500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68335005" name=""/>
                          <pic:cNvPicPr/>
                        </pic:nvPicPr>
                        <pic:blipFill>
                          <a:blip r:embed="rId57"/>
                          <a:stretch>
                            <a:fillRect/>
                          </a:stretch>
                        </pic:blipFill>
                        <pic:spPr>
                          <a:xfrm>
                            <a:off x="0" y="0"/>
                            <a:ext cx="1402545" cy="786384"/>
                          </a:xfrm>
                          <a:prstGeom prst="rect">
                            <a:avLst/>
                          </a:prstGeom>
                        </pic:spPr>
                      </pic:pic>
                    </a:graphicData>
                  </a:graphic>
                </wp:inline>
              </w:drawing>
            </w:r>
          </w:p>
        </w:tc>
        <w:tc>
          <w:tcPr>
            <w:tcW w:w="6914" w:type="dxa"/>
          </w:tcPr>
          <w:p w14:paraId="2399593E" w14:textId="60DFB8C4" w:rsidR="00E515C8" w:rsidRPr="00E515C8" w:rsidRDefault="00E515C8" w:rsidP="00E515C8">
            <w:pPr>
              <w:rPr>
                <w:rFonts w:ascii="Bierstadt" w:eastAsia="Times New Roman" w:hAnsi="Bierstadt" w:cs="Times New Roman"/>
                <w:b/>
                <w:bCs/>
                <w:i/>
                <w:iCs/>
                <w:kern w:val="0"/>
                <w14:ligatures w14:val="none"/>
              </w:rPr>
            </w:pPr>
            <w:r w:rsidRPr="00E515C8">
              <w:rPr>
                <w:rFonts w:ascii="Bierstadt" w:eastAsia="+mn-ea" w:hAnsi="Bierstadt" w:cs="+mn-cs"/>
                <w:b/>
                <w:bCs/>
                <w:i/>
                <w:iCs/>
                <w:color w:val="000000"/>
                <w:kern w:val="24"/>
                <w:lang w:val="en-CA"/>
                <w14:ligatures w14:val="none"/>
              </w:rPr>
              <w:t>Suggested time: 2 minutes</w:t>
            </w:r>
          </w:p>
          <w:p w14:paraId="4D0173E4" w14:textId="666F464E" w:rsidR="00E515C8" w:rsidRPr="00E515C8" w:rsidRDefault="00E515C8" w:rsidP="00E515C8">
            <w:pPr>
              <w:rPr>
                <w:rFonts w:ascii="Bierstadt" w:eastAsia="Times New Roman" w:hAnsi="Bierstadt" w:cs="Times New Roman"/>
                <w:kern w:val="0"/>
                <w14:ligatures w14:val="none"/>
              </w:rPr>
            </w:pPr>
            <w:r w:rsidRPr="00E515C8">
              <w:rPr>
                <w:rFonts w:ascii="Bierstadt" w:eastAsia="+mn-ea" w:hAnsi="Bierstadt" w:cs="+mn-cs"/>
                <w:color w:val="211D1E"/>
                <w:kern w:val="24"/>
                <w:lang w:val="en-PH"/>
                <w14:ligatures w14:val="none"/>
              </w:rPr>
              <w:t xml:space="preserve">Define </w:t>
            </w:r>
            <w:r w:rsidR="00B43A05">
              <w:rPr>
                <w:rFonts w:ascii="Bierstadt" w:eastAsia="+mn-ea" w:hAnsi="Bierstadt" w:cs="+mn-cs"/>
                <w:color w:val="211D1E"/>
                <w:kern w:val="24"/>
                <w:lang w:val="en-PH"/>
                <w14:ligatures w14:val="none"/>
              </w:rPr>
              <w:t>d</w:t>
            </w:r>
            <w:r w:rsidRPr="00E515C8">
              <w:rPr>
                <w:rFonts w:ascii="Bierstadt" w:eastAsia="+mn-ea" w:hAnsi="Bierstadt" w:cs="+mn-cs"/>
                <w:color w:val="211D1E"/>
                <w:kern w:val="24"/>
                <w:lang w:val="en-PH"/>
                <w14:ligatures w14:val="none"/>
              </w:rPr>
              <w:t xml:space="preserve">ebt. </w:t>
            </w:r>
            <w:r w:rsidRPr="00E515C8">
              <w:rPr>
                <w:rFonts w:ascii="Bierstadt" w:eastAsia="+mn-ea" w:hAnsi="Bierstadt" w:cs="+mn-cs"/>
                <w:color w:val="000000"/>
                <w:kern w:val="24"/>
                <w:lang w:val="en-PH"/>
                <w14:ligatures w14:val="none"/>
              </w:rPr>
              <w:t xml:space="preserve">Debt is like borrowing money from someone with the promise to pay it back later. </w:t>
            </w:r>
          </w:p>
          <w:p w14:paraId="3DA193BE" w14:textId="77777777" w:rsidR="00E515C8" w:rsidRDefault="00E515C8" w:rsidP="00E515C8">
            <w:pPr>
              <w:rPr>
                <w:rFonts w:ascii="Bierstadt" w:eastAsia="+mn-ea" w:hAnsi="Bierstadt" w:cs="+mn-cs"/>
                <w:color w:val="000000"/>
                <w:kern w:val="24"/>
                <w:lang w:val="en-PH"/>
                <w14:ligatures w14:val="none"/>
              </w:rPr>
            </w:pPr>
          </w:p>
          <w:p w14:paraId="40C2441C" w14:textId="77777777" w:rsidR="00A47713" w:rsidRDefault="0053389A" w:rsidP="00E515C8">
            <w:pPr>
              <w:contextualSpacing/>
              <w:rPr>
                <w:rFonts w:ascii="Bierstadt" w:eastAsia="Times New Roman" w:hAnsi="Bierstadt" w:cs="Times New Roman"/>
                <w:kern w:val="0"/>
                <w14:ligatures w14:val="none"/>
              </w:rPr>
            </w:pPr>
            <w:r>
              <w:rPr>
                <w:rFonts w:ascii="Bierstadt" w:eastAsia="Times New Roman" w:hAnsi="Bierstadt" w:cs="Times New Roman"/>
                <w:kern w:val="0"/>
                <w14:ligatures w14:val="none"/>
              </w:rPr>
              <w:t xml:space="preserve">Example: </w:t>
            </w:r>
          </w:p>
          <w:p w14:paraId="432A9091" w14:textId="77777777" w:rsidR="00314AF5" w:rsidRPr="00314AF5" w:rsidRDefault="00314AF5" w:rsidP="00314AF5">
            <w:pPr>
              <w:numPr>
                <w:ilvl w:val="0"/>
                <w:numId w:val="17"/>
              </w:numPr>
              <w:contextualSpacing/>
              <w:rPr>
                <w:rFonts w:ascii="Bierstadt" w:eastAsia="Times New Roman" w:hAnsi="Bierstadt" w:cs="Times New Roman"/>
                <w:kern w:val="0"/>
                <w14:ligatures w14:val="none"/>
              </w:rPr>
            </w:pPr>
            <w:r w:rsidRPr="00314AF5">
              <w:rPr>
                <w:rFonts w:ascii="Bierstadt" w:eastAsia="Times New Roman" w:hAnsi="Bierstadt" w:cs="Times New Roman"/>
                <w:kern w:val="0"/>
                <w:lang w:val="en-PH"/>
                <w14:ligatures w14:val="none"/>
              </w:rPr>
              <w:t>Imagine you want to buy a new video game, but you don’t have enough money right now. If you ask a friend to lend you the money, you’re in debt to them because you owe them that amount.</w:t>
            </w:r>
          </w:p>
          <w:p w14:paraId="52F8F60C" w14:textId="466BD104" w:rsidR="00314AF5" w:rsidRPr="00314AF5" w:rsidRDefault="00314AF5" w:rsidP="00314AF5">
            <w:pPr>
              <w:numPr>
                <w:ilvl w:val="0"/>
                <w:numId w:val="17"/>
              </w:numPr>
              <w:contextualSpacing/>
              <w:rPr>
                <w:rFonts w:ascii="Bierstadt" w:eastAsia="Times New Roman" w:hAnsi="Bierstadt" w:cs="Times New Roman"/>
                <w:kern w:val="0"/>
                <w14:ligatures w14:val="none"/>
              </w:rPr>
            </w:pPr>
            <w:r w:rsidRPr="00314AF5">
              <w:rPr>
                <w:rFonts w:ascii="Bierstadt" w:eastAsia="Times New Roman" w:hAnsi="Bierstadt" w:cs="Times New Roman"/>
                <w:kern w:val="0"/>
                <w:lang w:val="en-PH"/>
                <w14:ligatures w14:val="none"/>
              </w:rPr>
              <w:t xml:space="preserve">When you borrow money, you usually have to pay it </w:t>
            </w:r>
            <w:r w:rsidR="00AD2B87">
              <w:rPr>
                <w:rFonts w:ascii="Bierstadt" w:eastAsia="Times New Roman" w:hAnsi="Bierstadt" w:cs="Times New Roman"/>
                <w:kern w:val="0"/>
                <w:lang w:val="en-PH"/>
                <w14:ligatures w14:val="none"/>
              </w:rPr>
              <w:t>plus interest.</w:t>
            </w:r>
          </w:p>
          <w:p w14:paraId="34040F5D" w14:textId="63BC7383" w:rsidR="00314AF5" w:rsidRPr="00170F9C" w:rsidRDefault="00314AF5" w:rsidP="00314AF5">
            <w:pPr>
              <w:numPr>
                <w:ilvl w:val="0"/>
                <w:numId w:val="17"/>
              </w:numPr>
              <w:contextualSpacing/>
              <w:rPr>
                <w:rFonts w:ascii="Bierstadt" w:eastAsia="Times New Roman" w:hAnsi="Bierstadt" w:cs="Times New Roman"/>
                <w:kern w:val="0"/>
                <w14:ligatures w14:val="none"/>
              </w:rPr>
            </w:pPr>
            <w:r w:rsidRPr="00314AF5">
              <w:rPr>
                <w:rFonts w:ascii="Bierstadt" w:eastAsia="Times New Roman" w:hAnsi="Bierstadt" w:cs="Times New Roman"/>
                <w:kern w:val="0"/>
                <w:lang w:val="en-PH"/>
                <w14:ligatures w14:val="none"/>
              </w:rPr>
              <w:t>So, if you borrowed $50 to buy the game, you</w:t>
            </w:r>
            <w:r w:rsidR="00170F9C">
              <w:rPr>
                <w:rFonts w:ascii="Bierstadt" w:eastAsia="Times New Roman" w:hAnsi="Bierstadt" w:cs="Times New Roman"/>
                <w:kern w:val="0"/>
                <w:lang w:val="en-PH"/>
                <w14:ligatures w14:val="none"/>
              </w:rPr>
              <w:t>r</w:t>
            </w:r>
            <w:r w:rsidRPr="00314AF5">
              <w:rPr>
                <w:rFonts w:ascii="Bierstadt" w:eastAsia="Times New Roman" w:hAnsi="Bierstadt" w:cs="Times New Roman"/>
                <w:kern w:val="0"/>
                <w:lang w:val="en-PH"/>
                <w14:ligatures w14:val="none"/>
              </w:rPr>
              <w:t xml:space="preserve"> </w:t>
            </w:r>
            <w:r w:rsidR="00170F9C">
              <w:rPr>
                <w:rFonts w:ascii="Bierstadt" w:eastAsia="Times New Roman" w:hAnsi="Bierstadt" w:cs="Times New Roman"/>
                <w:kern w:val="0"/>
                <w:lang w:val="en-PH"/>
                <w14:ligatures w14:val="none"/>
              </w:rPr>
              <w:t>friend might want you to pay</w:t>
            </w:r>
            <w:r w:rsidRPr="00314AF5">
              <w:rPr>
                <w:rFonts w:ascii="Bierstadt" w:eastAsia="Times New Roman" w:hAnsi="Bierstadt" w:cs="Times New Roman"/>
                <w:kern w:val="0"/>
                <w:lang w:val="en-PH"/>
                <w14:ligatures w14:val="none"/>
              </w:rPr>
              <w:t xml:space="preserve"> back $55 later. The extra $5 is the cost of borrowing.</w:t>
            </w:r>
          </w:p>
          <w:p w14:paraId="06765736" w14:textId="77777777" w:rsidR="00314AF5" w:rsidRDefault="00314AF5" w:rsidP="00170F9C">
            <w:pPr>
              <w:contextualSpacing/>
              <w:rPr>
                <w:rFonts w:ascii="Bierstadt" w:eastAsia="Times New Roman" w:hAnsi="Bierstadt" w:cs="Times New Roman"/>
                <w:kern w:val="0"/>
                <w14:ligatures w14:val="none"/>
              </w:rPr>
            </w:pPr>
          </w:p>
          <w:p w14:paraId="1F0FB085" w14:textId="04DC247F" w:rsidR="00314AF5" w:rsidRPr="00E515C8" w:rsidRDefault="00170F9C" w:rsidP="00FC0F58">
            <w:pPr>
              <w:contextualSpacing/>
              <w:rPr>
                <w:rFonts w:ascii="Bierstadt" w:eastAsia="Times New Roman" w:hAnsi="Bierstadt" w:cs="Times New Roman"/>
                <w:kern w:val="0"/>
                <w14:ligatures w14:val="none"/>
              </w:rPr>
            </w:pPr>
            <w:r>
              <w:rPr>
                <w:rFonts w:ascii="Bierstadt" w:eastAsia="Times New Roman" w:hAnsi="Bierstadt" w:cs="Times New Roman"/>
                <w:kern w:val="0"/>
                <w14:ligatures w14:val="none"/>
              </w:rPr>
              <w:t xml:space="preserve">Ask the prompt on the slide and remind students </w:t>
            </w:r>
            <w:r w:rsidR="00384A37">
              <w:rPr>
                <w:rFonts w:ascii="Bierstadt" w:eastAsia="Times New Roman" w:hAnsi="Bierstadt" w:cs="Times New Roman"/>
                <w:kern w:val="0"/>
                <w14:ligatures w14:val="none"/>
              </w:rPr>
              <w:t>compound interest is calculated on the original amount and in the interes</w:t>
            </w:r>
            <w:r w:rsidR="00FC0F58">
              <w:rPr>
                <w:rFonts w:ascii="Bierstadt" w:eastAsia="Times New Roman" w:hAnsi="Bierstadt" w:cs="Times New Roman"/>
                <w:kern w:val="0"/>
                <w14:ligatures w14:val="none"/>
              </w:rPr>
              <w:t>t accumulated, meaning compound interest works against you when you’re in debt.</w:t>
            </w:r>
          </w:p>
        </w:tc>
      </w:tr>
      <w:tr w:rsidR="009E2444" w:rsidRPr="004B379A" w14:paraId="35A74F4A" w14:textId="77777777" w:rsidTr="006665C8">
        <w:tc>
          <w:tcPr>
            <w:tcW w:w="2436" w:type="dxa"/>
          </w:tcPr>
          <w:p w14:paraId="736547B8" w14:textId="49DA6AD5" w:rsidR="001061A9" w:rsidRPr="004B379A" w:rsidRDefault="001061A9">
            <w:pPr>
              <w:rPr>
                <w:rFonts w:ascii="Bierstadt" w:hAnsi="Bierstadt"/>
              </w:rPr>
            </w:pPr>
            <w:r w:rsidRPr="004B379A">
              <w:rPr>
                <w:rFonts w:ascii="Bierstadt" w:hAnsi="Bierstadt"/>
              </w:rPr>
              <w:t>Slide 3</w:t>
            </w:r>
            <w:r w:rsidR="00127F04">
              <w:rPr>
                <w:rFonts w:ascii="Bierstadt" w:hAnsi="Bierstadt"/>
              </w:rPr>
              <w:t>5</w:t>
            </w:r>
          </w:p>
          <w:p w14:paraId="6A0DE16E" w14:textId="3C5A9285" w:rsidR="001061A9" w:rsidRPr="004B379A" w:rsidRDefault="007553A7">
            <w:pPr>
              <w:rPr>
                <w:rFonts w:ascii="Bierstadt" w:hAnsi="Bierstadt"/>
              </w:rPr>
            </w:pPr>
            <w:r w:rsidRPr="007553A7">
              <w:rPr>
                <w:rFonts w:ascii="Bierstadt" w:hAnsi="Bierstadt"/>
                <w:noProof/>
              </w:rPr>
              <w:drawing>
                <wp:inline distT="0" distB="0" distL="0" distR="0" wp14:anchorId="79B3BF0C" wp14:editId="00D692A0">
                  <wp:extent cx="1399611" cy="786384"/>
                  <wp:effectExtent l="0" t="0" r="0" b="0"/>
                  <wp:docPr id="29803113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8031137" name=""/>
                          <pic:cNvPicPr/>
                        </pic:nvPicPr>
                        <pic:blipFill>
                          <a:blip r:embed="rId58"/>
                          <a:stretch>
                            <a:fillRect/>
                          </a:stretch>
                        </pic:blipFill>
                        <pic:spPr>
                          <a:xfrm>
                            <a:off x="0" y="0"/>
                            <a:ext cx="1399611" cy="786384"/>
                          </a:xfrm>
                          <a:prstGeom prst="rect">
                            <a:avLst/>
                          </a:prstGeom>
                        </pic:spPr>
                      </pic:pic>
                    </a:graphicData>
                  </a:graphic>
                </wp:inline>
              </w:drawing>
            </w:r>
          </w:p>
        </w:tc>
        <w:tc>
          <w:tcPr>
            <w:tcW w:w="6914" w:type="dxa"/>
          </w:tcPr>
          <w:p w14:paraId="16672451" w14:textId="7F7E881D" w:rsidR="00CF7DEA" w:rsidRPr="00CF7DEA" w:rsidRDefault="00CF7DEA" w:rsidP="00CF7DEA">
            <w:pPr>
              <w:pStyle w:val="NormalWeb"/>
              <w:spacing w:before="0" w:beforeAutospacing="0" w:after="0" w:afterAutospacing="0"/>
              <w:rPr>
                <w:rFonts w:ascii="Bierstadt" w:hAnsi="Bierstadt"/>
                <w:b/>
                <w:bCs/>
                <w:i/>
                <w:iCs/>
              </w:rPr>
            </w:pPr>
            <w:r w:rsidRPr="00CF7DEA">
              <w:rPr>
                <w:rFonts w:ascii="Bierstadt" w:eastAsia="+mn-ea" w:hAnsi="Bierstadt" w:cs="+mn-cs"/>
                <w:b/>
                <w:bCs/>
                <w:i/>
                <w:iCs/>
                <w:color w:val="000000"/>
                <w:kern w:val="24"/>
                <w:lang w:val="en-CA"/>
              </w:rPr>
              <w:t>Suggested time: 2 minutes</w:t>
            </w:r>
          </w:p>
          <w:p w14:paraId="0DE8EEBA" w14:textId="4BA0E47C" w:rsidR="00CF7DEA" w:rsidRDefault="00CF7DEA" w:rsidP="00CF7DEA">
            <w:pPr>
              <w:pStyle w:val="NormalWeb"/>
              <w:spacing w:before="0" w:beforeAutospacing="0" w:after="0" w:afterAutospacing="0"/>
              <w:rPr>
                <w:rFonts w:ascii="Bierstadt" w:eastAsia="+mn-ea" w:hAnsi="Bierstadt" w:cs="+mn-cs"/>
                <w:color w:val="000000"/>
                <w:kern w:val="24"/>
                <w:lang w:val="en-PH"/>
              </w:rPr>
            </w:pPr>
            <w:r w:rsidRPr="00CE35B3">
              <w:rPr>
                <w:rFonts w:ascii="Bierstadt" w:eastAsia="+mn-ea" w:hAnsi="Bierstadt" w:cs="+mn-cs"/>
                <w:kern w:val="24"/>
                <w:lang w:val="en-PH"/>
              </w:rPr>
              <w:t xml:space="preserve">Define </w:t>
            </w:r>
            <w:r w:rsidR="00B43A05">
              <w:rPr>
                <w:rFonts w:ascii="Bierstadt" w:eastAsia="+mn-ea" w:hAnsi="Bierstadt" w:cs="+mn-cs"/>
                <w:kern w:val="24"/>
                <w:lang w:val="en-PH"/>
              </w:rPr>
              <w:t>i</w:t>
            </w:r>
            <w:r w:rsidRPr="00CE35B3">
              <w:rPr>
                <w:rFonts w:ascii="Bierstadt" w:eastAsia="+mn-ea" w:hAnsi="Bierstadt" w:cs="+mn-cs"/>
                <w:kern w:val="24"/>
                <w:lang w:val="en-PH"/>
              </w:rPr>
              <w:t xml:space="preserve">nvesting. </w:t>
            </w:r>
            <w:r>
              <w:rPr>
                <w:rFonts w:ascii="Bierstadt" w:eastAsia="+mn-ea" w:hAnsi="Bierstadt" w:cs="+mn-cs"/>
                <w:color w:val="000000"/>
                <w:kern w:val="24"/>
                <w:lang w:val="en-PH"/>
              </w:rPr>
              <w:t>The goal of investing is to</w:t>
            </w:r>
            <w:r w:rsidRPr="00CF7DEA">
              <w:rPr>
                <w:rFonts w:ascii="Bierstadt" w:eastAsia="+mn-ea" w:hAnsi="Bierstadt" w:cs="+mn-cs"/>
                <w:color w:val="000000"/>
                <w:kern w:val="24"/>
                <w:lang w:val="en-PH"/>
              </w:rPr>
              <w:t xml:space="preserve"> </w:t>
            </w:r>
            <w:r>
              <w:rPr>
                <w:rFonts w:ascii="Bierstadt" w:eastAsia="+mn-ea" w:hAnsi="Bierstadt" w:cs="+mn-cs"/>
                <w:color w:val="000000"/>
                <w:kern w:val="24"/>
                <w:lang w:val="en-PH"/>
              </w:rPr>
              <w:t>grow your money</w:t>
            </w:r>
            <w:r w:rsidRPr="00CF7DEA">
              <w:rPr>
                <w:rFonts w:ascii="Bierstadt" w:eastAsia="+mn-ea" w:hAnsi="Bierstadt" w:cs="+mn-cs"/>
                <w:color w:val="000000"/>
                <w:kern w:val="24"/>
                <w:lang w:val="en-PH"/>
              </w:rPr>
              <w:t xml:space="preserve"> over time. It’s different from just saving, where you keep money in a bank account and earn a small amount of interest. Investing usually involves taking a bit more risk, but it has the potential to earn higher returns.</w:t>
            </w:r>
          </w:p>
          <w:p w14:paraId="00F74A03" w14:textId="77777777" w:rsidR="00CF7DEA" w:rsidRPr="00CF7DEA" w:rsidRDefault="00CF7DEA" w:rsidP="00CF7DEA">
            <w:pPr>
              <w:pStyle w:val="NormalWeb"/>
              <w:spacing w:before="0" w:beforeAutospacing="0" w:after="0" w:afterAutospacing="0"/>
              <w:rPr>
                <w:rFonts w:ascii="Bierstadt" w:hAnsi="Bierstadt"/>
              </w:rPr>
            </w:pPr>
          </w:p>
          <w:p w14:paraId="318E2828" w14:textId="422C2CAC" w:rsidR="001061A9" w:rsidRPr="004B379A" w:rsidRDefault="00CF7DEA" w:rsidP="00741C06">
            <w:pPr>
              <w:pStyle w:val="NormalWeb"/>
              <w:spacing w:before="0" w:beforeAutospacing="0" w:after="0" w:afterAutospacing="0"/>
              <w:rPr>
                <w:rFonts w:ascii="Bierstadt" w:hAnsi="Bierstadt"/>
              </w:rPr>
            </w:pPr>
            <w:r w:rsidRPr="00CF7DEA">
              <w:rPr>
                <w:rFonts w:ascii="Bierstadt" w:eastAsia="+mn-ea" w:hAnsi="Bierstadt" w:cs="+mn-cs"/>
                <w:color w:val="000000"/>
                <w:kern w:val="24"/>
                <w:lang w:val="en-PH"/>
              </w:rPr>
              <w:t>It often involves taking some risks because the value of investments can go up and down. It’s important to research and understand what you’re investing in, and it can be helpful to start learning about different investment options as you get older.</w:t>
            </w:r>
          </w:p>
        </w:tc>
      </w:tr>
      <w:tr w:rsidR="009E2444" w:rsidRPr="004B379A" w14:paraId="4828DCEA" w14:textId="77777777" w:rsidTr="006665C8">
        <w:tc>
          <w:tcPr>
            <w:tcW w:w="2436" w:type="dxa"/>
          </w:tcPr>
          <w:p w14:paraId="27C02A2A" w14:textId="73BD50D9" w:rsidR="00BD1D0A" w:rsidRDefault="00BD1D0A">
            <w:pPr>
              <w:rPr>
                <w:rFonts w:ascii="Bierstadt" w:hAnsi="Bierstadt"/>
              </w:rPr>
            </w:pPr>
            <w:r w:rsidRPr="004B379A">
              <w:rPr>
                <w:rFonts w:ascii="Bierstadt" w:hAnsi="Bierstadt"/>
              </w:rPr>
              <w:t>Slide 3</w:t>
            </w:r>
            <w:r w:rsidR="00127F04">
              <w:rPr>
                <w:rFonts w:ascii="Bierstadt" w:hAnsi="Bierstadt"/>
              </w:rPr>
              <w:t>6</w:t>
            </w:r>
          </w:p>
          <w:p w14:paraId="49C341AD" w14:textId="2DDE5EE3" w:rsidR="0079171A" w:rsidRPr="004B379A" w:rsidRDefault="00910F35">
            <w:pPr>
              <w:rPr>
                <w:rFonts w:ascii="Bierstadt" w:hAnsi="Bierstadt"/>
              </w:rPr>
            </w:pPr>
            <w:r w:rsidRPr="00910F35">
              <w:rPr>
                <w:rFonts w:ascii="Bierstadt" w:hAnsi="Bierstadt"/>
                <w:noProof/>
              </w:rPr>
              <w:drawing>
                <wp:inline distT="0" distB="0" distL="0" distR="0" wp14:anchorId="46EAE4D5" wp14:editId="35CCDD66">
                  <wp:extent cx="1394308" cy="786384"/>
                  <wp:effectExtent l="0" t="0" r="0" b="0"/>
                  <wp:docPr id="68825699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88256999" name=""/>
                          <pic:cNvPicPr/>
                        </pic:nvPicPr>
                        <pic:blipFill>
                          <a:blip r:embed="rId59"/>
                          <a:stretch>
                            <a:fillRect/>
                          </a:stretch>
                        </pic:blipFill>
                        <pic:spPr>
                          <a:xfrm>
                            <a:off x="0" y="0"/>
                            <a:ext cx="1394308" cy="786384"/>
                          </a:xfrm>
                          <a:prstGeom prst="rect">
                            <a:avLst/>
                          </a:prstGeom>
                        </pic:spPr>
                      </pic:pic>
                    </a:graphicData>
                  </a:graphic>
                </wp:inline>
              </w:drawing>
            </w:r>
          </w:p>
        </w:tc>
        <w:tc>
          <w:tcPr>
            <w:tcW w:w="6914" w:type="dxa"/>
          </w:tcPr>
          <w:p w14:paraId="6EC22180" w14:textId="231F1D06" w:rsidR="00CF7DEA" w:rsidRPr="00CF7DEA" w:rsidRDefault="00CF7DEA" w:rsidP="00CF7DEA">
            <w:pPr>
              <w:rPr>
                <w:rFonts w:ascii="Bierstadt" w:eastAsia="Times New Roman" w:hAnsi="Bierstadt" w:cs="Times New Roman"/>
                <w:b/>
                <w:bCs/>
                <w:i/>
                <w:iCs/>
                <w:kern w:val="0"/>
                <w14:ligatures w14:val="none"/>
              </w:rPr>
            </w:pPr>
            <w:r w:rsidRPr="00CF7DEA">
              <w:rPr>
                <w:rFonts w:ascii="Bierstadt" w:eastAsia="+mn-ea" w:hAnsi="Bierstadt" w:cs="+mn-cs"/>
                <w:b/>
                <w:bCs/>
                <w:i/>
                <w:iCs/>
                <w:kern w:val="24"/>
                <w:lang w:val="en-CA"/>
                <w14:ligatures w14:val="none"/>
              </w:rPr>
              <w:t xml:space="preserve">Suggested time: </w:t>
            </w:r>
            <w:r w:rsidR="006665C8">
              <w:rPr>
                <w:rFonts w:ascii="Bierstadt" w:eastAsia="+mn-ea" w:hAnsi="Bierstadt" w:cs="+mn-cs"/>
                <w:b/>
                <w:bCs/>
                <w:i/>
                <w:iCs/>
                <w:kern w:val="24"/>
                <w:lang w:val="en-CA"/>
                <w14:ligatures w14:val="none"/>
              </w:rPr>
              <w:t>3</w:t>
            </w:r>
            <w:r w:rsidRPr="00CF7DEA">
              <w:rPr>
                <w:rFonts w:ascii="Bierstadt" w:eastAsia="+mn-ea" w:hAnsi="Bierstadt" w:cs="+mn-cs"/>
                <w:b/>
                <w:bCs/>
                <w:i/>
                <w:iCs/>
                <w:kern w:val="24"/>
                <w:lang w:val="en-CA"/>
                <w14:ligatures w14:val="none"/>
              </w:rPr>
              <w:t xml:space="preserve"> minutes</w:t>
            </w:r>
          </w:p>
          <w:p w14:paraId="20AF9598" w14:textId="5B9F11DF" w:rsidR="00CF7DEA" w:rsidRPr="00CF7DEA" w:rsidRDefault="00CF7DEA" w:rsidP="00CF7DEA">
            <w:pPr>
              <w:rPr>
                <w:rFonts w:ascii="Bierstadt" w:eastAsia="Times New Roman" w:hAnsi="Bierstadt" w:cs="Times New Roman"/>
                <w:kern w:val="0"/>
                <w14:ligatures w14:val="none"/>
              </w:rPr>
            </w:pPr>
            <w:r w:rsidRPr="00CF7DEA">
              <w:rPr>
                <w:rFonts w:ascii="Bierstadt" w:eastAsia="+mn-ea" w:hAnsi="Bierstadt" w:cs="+mn-cs"/>
                <w:kern w:val="24"/>
                <w:lang w:val="en-PH"/>
                <w14:ligatures w14:val="none"/>
              </w:rPr>
              <w:t>Define Pay Yourself First (PYF)</w:t>
            </w:r>
            <w:r w:rsidR="006665C8">
              <w:rPr>
                <w:rFonts w:ascii="Bierstadt" w:eastAsia="+mn-ea" w:hAnsi="Bierstadt" w:cs="+mn-cs"/>
                <w:kern w:val="24"/>
                <w:lang w:val="en-PH"/>
                <w14:ligatures w14:val="none"/>
              </w:rPr>
              <w:t xml:space="preserve"> as a money habit that involves</w:t>
            </w:r>
            <w:r w:rsidRPr="00CF7DEA">
              <w:rPr>
                <w:rFonts w:ascii="Bierstadt" w:eastAsia="+mn-ea" w:hAnsi="Bierstadt" w:cs="+mn-cs"/>
                <w:kern w:val="24"/>
                <w:lang w:val="en-PH"/>
                <w14:ligatures w14:val="none"/>
              </w:rPr>
              <w:t xml:space="preserve"> setting aside some of your money for savings or investments before spending it on anything else.</w:t>
            </w:r>
          </w:p>
          <w:p w14:paraId="2925FDAF" w14:textId="77777777" w:rsidR="006665C8" w:rsidRDefault="006665C8" w:rsidP="00CF7DEA">
            <w:pPr>
              <w:contextualSpacing/>
              <w:rPr>
                <w:rFonts w:ascii="Bierstadt" w:eastAsia="+mn-ea" w:hAnsi="Bierstadt" w:cs="+mn-cs"/>
                <w:kern w:val="24"/>
                <w:lang w:val="en-PH"/>
                <w14:ligatures w14:val="none"/>
              </w:rPr>
            </w:pPr>
          </w:p>
          <w:p w14:paraId="3287DBE1" w14:textId="1699E655" w:rsidR="00CF7DEA" w:rsidRPr="00CF7DEA" w:rsidRDefault="006665C8" w:rsidP="00CF7DEA">
            <w:pPr>
              <w:contextualSpacing/>
              <w:rPr>
                <w:rFonts w:ascii="Bierstadt" w:eastAsia="Times New Roman" w:hAnsi="Bierstadt" w:cs="Times New Roman"/>
                <w:kern w:val="0"/>
                <w14:ligatures w14:val="none"/>
              </w:rPr>
            </w:pPr>
            <w:r>
              <w:rPr>
                <w:rFonts w:ascii="Bierstadt" w:eastAsia="+mn-ea" w:hAnsi="Bierstadt" w:cs="+mn-cs"/>
                <w:kern w:val="24"/>
                <w:lang w:val="en-PH"/>
                <w14:ligatures w14:val="none"/>
              </w:rPr>
              <w:t>You treat your</w:t>
            </w:r>
            <w:r w:rsidR="00CF7DEA" w:rsidRPr="00CF7DEA">
              <w:rPr>
                <w:rFonts w:ascii="Bierstadt" w:eastAsia="+mn-ea" w:hAnsi="Bierstadt" w:cs="+mn-cs"/>
                <w:kern w:val="24"/>
                <w:lang w:val="en-PH"/>
                <w14:ligatures w14:val="none"/>
              </w:rPr>
              <w:t xml:space="preserve"> savings like an important bill that you need to pay, just like you would pay for things like phone bills or food. </w:t>
            </w:r>
            <w:r>
              <w:rPr>
                <w:rFonts w:ascii="Bierstadt" w:eastAsia="+mn-ea" w:hAnsi="Bierstadt" w:cs="+mn-cs"/>
                <w:kern w:val="24"/>
                <w:lang w:val="en-PH"/>
                <w14:ligatures w14:val="none"/>
              </w:rPr>
              <w:t>This helps to ensure</w:t>
            </w:r>
            <w:r w:rsidR="00CF7DEA" w:rsidRPr="00CF7DEA">
              <w:rPr>
                <w:rFonts w:ascii="Bierstadt" w:eastAsia="+mn-ea" w:hAnsi="Bierstadt" w:cs="+mn-cs"/>
                <w:kern w:val="24"/>
                <w:lang w:val="en-PH"/>
                <w14:ligatures w14:val="none"/>
              </w:rPr>
              <w:t xml:space="preserve"> you're always saving a part of your money instead of spending everything and saving what’s left over.</w:t>
            </w:r>
          </w:p>
          <w:p w14:paraId="07205ED6" w14:textId="77777777" w:rsidR="006665C8" w:rsidRDefault="006665C8" w:rsidP="00CF7DEA">
            <w:pPr>
              <w:contextualSpacing/>
              <w:rPr>
                <w:rFonts w:ascii="Bierstadt" w:eastAsia="+mn-ea" w:hAnsi="Bierstadt" w:cs="+mn-cs"/>
                <w:kern w:val="24"/>
                <w:lang w:val="en-PH"/>
                <w14:ligatures w14:val="none"/>
              </w:rPr>
            </w:pPr>
          </w:p>
          <w:p w14:paraId="210B0CE0" w14:textId="370E7C9C" w:rsidR="00CF7DEA" w:rsidRPr="00CF7DEA" w:rsidRDefault="006665C8" w:rsidP="00CF7DEA">
            <w:pPr>
              <w:contextualSpacing/>
              <w:rPr>
                <w:rFonts w:ascii="Bierstadt" w:eastAsia="Times New Roman" w:hAnsi="Bierstadt" w:cs="Times New Roman"/>
                <w:kern w:val="0"/>
                <w14:ligatures w14:val="none"/>
              </w:rPr>
            </w:pPr>
            <w:r>
              <w:rPr>
                <w:rFonts w:ascii="Bierstadt" w:eastAsia="+mn-ea" w:hAnsi="Bierstadt" w:cs="+mn-cs"/>
                <w:kern w:val="24"/>
                <w:lang w:val="en-PH"/>
                <w14:ligatures w14:val="none"/>
              </w:rPr>
              <w:t xml:space="preserve">You </w:t>
            </w:r>
            <w:r w:rsidR="00CF7DEA" w:rsidRPr="00CF7DEA">
              <w:rPr>
                <w:rFonts w:ascii="Bierstadt" w:eastAsia="+mn-ea" w:hAnsi="Bierstadt" w:cs="+mn-cs"/>
                <w:kern w:val="24"/>
                <w:lang w:val="en-PH"/>
                <w14:ligatures w14:val="none"/>
              </w:rPr>
              <w:t xml:space="preserve">can set up </w:t>
            </w:r>
            <w:r w:rsidR="00CF7DEA" w:rsidRPr="00CF7DEA">
              <w:rPr>
                <w:rFonts w:ascii="Bierstadt" w:eastAsia="+mn-ea" w:hAnsi="Bierstadt" w:cs="+mn-cs"/>
                <w:b/>
                <w:bCs/>
                <w:kern w:val="24"/>
                <w:lang w:val="en-PH"/>
                <w14:ligatures w14:val="none"/>
              </w:rPr>
              <w:t>automatic transfers</w:t>
            </w:r>
            <w:r w:rsidR="00CF7DEA" w:rsidRPr="00CF7DEA">
              <w:rPr>
                <w:rFonts w:ascii="Bierstadt" w:eastAsia="+mn-ea" w:hAnsi="Bierstadt" w:cs="+mn-cs"/>
                <w:kern w:val="24"/>
                <w:lang w:val="en-PH"/>
                <w14:ligatures w14:val="none"/>
              </w:rPr>
              <w:t xml:space="preserve"> from your checking account to your savings </w:t>
            </w:r>
            <w:r w:rsidR="00BA5B82" w:rsidRPr="00CF7DEA">
              <w:rPr>
                <w:rFonts w:ascii="Bierstadt" w:eastAsia="+mn-ea" w:hAnsi="Bierstadt" w:cs="+mn-cs"/>
                <w:kern w:val="24"/>
                <w:lang w:val="en-PH"/>
                <w14:ligatures w14:val="none"/>
              </w:rPr>
              <w:t>account,</w:t>
            </w:r>
            <w:r w:rsidR="00CF7DEA" w:rsidRPr="00CF7DEA">
              <w:rPr>
                <w:rFonts w:ascii="Bierstadt" w:eastAsia="+mn-ea" w:hAnsi="Bierstadt" w:cs="+mn-cs"/>
                <w:kern w:val="24"/>
                <w:lang w:val="en-PH"/>
                <w14:ligatures w14:val="none"/>
              </w:rPr>
              <w:t xml:space="preserve"> so you don’t have to think about it each time you get </w:t>
            </w:r>
            <w:r>
              <w:rPr>
                <w:rFonts w:ascii="Bierstadt" w:eastAsia="+mn-ea" w:hAnsi="Bierstadt" w:cs="+mn-cs"/>
                <w:kern w:val="24"/>
                <w:lang w:val="en-PH"/>
                <w14:ligatures w14:val="none"/>
              </w:rPr>
              <w:t>paid.</w:t>
            </w:r>
          </w:p>
          <w:p w14:paraId="7257985D" w14:textId="77777777" w:rsidR="00CF7DEA" w:rsidRDefault="00CF7DEA" w:rsidP="00CF7DEA">
            <w:pPr>
              <w:rPr>
                <w:rFonts w:ascii="Bierstadt" w:eastAsia="+mn-ea" w:hAnsi="Bierstadt" w:cs="+mn-cs"/>
                <w:kern w:val="24"/>
                <w:lang w:val="en-PH"/>
                <w14:ligatures w14:val="none"/>
              </w:rPr>
            </w:pPr>
          </w:p>
          <w:p w14:paraId="1F52A410" w14:textId="77777777" w:rsidR="008B2929" w:rsidRDefault="00CF7DEA" w:rsidP="00CF7DEA">
            <w:pPr>
              <w:rPr>
                <w:rFonts w:ascii="Bierstadt" w:eastAsia="+mn-ea" w:hAnsi="Bierstadt" w:cs="+mn-cs"/>
                <w:kern w:val="24"/>
                <w:lang w:val="en-PH"/>
                <w14:ligatures w14:val="none"/>
              </w:rPr>
            </w:pPr>
            <w:r w:rsidRPr="00CF7DEA">
              <w:rPr>
                <w:rFonts w:ascii="Bierstadt" w:eastAsia="+mn-ea" w:hAnsi="Bierstadt" w:cs="+mn-cs"/>
                <w:kern w:val="24"/>
                <w:lang w:val="en-PH"/>
                <w14:ligatures w14:val="none"/>
              </w:rPr>
              <w:t>By paying yourself first, you build up your savings and investments over time, which can help you reach your financial goals and have money for things you want or need in the future.</w:t>
            </w:r>
          </w:p>
          <w:p w14:paraId="28D58CCB" w14:textId="77777777" w:rsidR="00894E6B" w:rsidRDefault="00894E6B" w:rsidP="00CF7DEA">
            <w:pPr>
              <w:rPr>
                <w:rFonts w:ascii="Bierstadt" w:eastAsia="+mn-ea" w:hAnsi="Bierstadt" w:cs="+mn-cs"/>
                <w:kern w:val="24"/>
                <w:lang w:val="en-PH"/>
                <w14:ligatures w14:val="none"/>
              </w:rPr>
            </w:pPr>
          </w:p>
          <w:p w14:paraId="0D4C40C7" w14:textId="77777777" w:rsidR="00894E6B" w:rsidRDefault="00894E6B" w:rsidP="00CF7DEA">
            <w:pPr>
              <w:rPr>
                <w:rFonts w:ascii="Bierstadt" w:eastAsia="+mn-ea" w:hAnsi="Bierstadt" w:cs="+mn-cs"/>
                <w:kern w:val="24"/>
                <w:lang w:val="en-PH"/>
                <w14:ligatures w14:val="none"/>
              </w:rPr>
            </w:pPr>
          </w:p>
          <w:p w14:paraId="46815C57" w14:textId="77777777" w:rsidR="00894E6B" w:rsidRDefault="00894E6B" w:rsidP="00CF7DEA">
            <w:pPr>
              <w:rPr>
                <w:rFonts w:ascii="Bierstadt" w:eastAsia="+mn-ea" w:hAnsi="Bierstadt" w:cs="+mn-cs"/>
                <w:kern w:val="24"/>
                <w:lang w:val="en-PH"/>
                <w14:ligatures w14:val="none"/>
              </w:rPr>
            </w:pPr>
          </w:p>
          <w:p w14:paraId="62BB57EC" w14:textId="087A002D" w:rsidR="00894E6B" w:rsidRPr="00EC5BDC" w:rsidRDefault="00894E6B" w:rsidP="00CF7DEA">
            <w:pPr>
              <w:rPr>
                <w:rFonts w:ascii="Bierstadt" w:eastAsia="+mn-ea" w:hAnsi="Bierstadt" w:cs="+mn-cs"/>
                <w:kern w:val="24"/>
                <w:lang w:val="en-PH"/>
                <w14:ligatures w14:val="none"/>
              </w:rPr>
            </w:pPr>
          </w:p>
        </w:tc>
      </w:tr>
      <w:tr w:rsidR="009E2444" w:rsidRPr="004B379A" w14:paraId="39241910" w14:textId="77777777" w:rsidTr="006665C8">
        <w:tc>
          <w:tcPr>
            <w:tcW w:w="2436" w:type="dxa"/>
          </w:tcPr>
          <w:p w14:paraId="297E764D" w14:textId="0D828931" w:rsidR="00F04117" w:rsidRDefault="00F04117">
            <w:pPr>
              <w:rPr>
                <w:rFonts w:ascii="Bierstadt" w:hAnsi="Bierstadt"/>
              </w:rPr>
            </w:pPr>
            <w:r w:rsidRPr="004B379A">
              <w:rPr>
                <w:rFonts w:ascii="Bierstadt" w:hAnsi="Bierstadt"/>
              </w:rPr>
              <w:t>Slide 3</w:t>
            </w:r>
            <w:r w:rsidR="00127F04">
              <w:rPr>
                <w:rFonts w:ascii="Bierstadt" w:hAnsi="Bierstadt"/>
              </w:rPr>
              <w:t>7</w:t>
            </w:r>
          </w:p>
          <w:p w14:paraId="7F6EE19F" w14:textId="0109104C" w:rsidR="003F3111" w:rsidRPr="004B379A" w:rsidRDefault="00A90099">
            <w:pPr>
              <w:rPr>
                <w:rFonts w:ascii="Bierstadt" w:hAnsi="Bierstadt"/>
              </w:rPr>
            </w:pPr>
            <w:r w:rsidRPr="00A90099">
              <w:rPr>
                <w:rFonts w:ascii="Bierstadt" w:hAnsi="Bierstadt"/>
                <w:noProof/>
              </w:rPr>
              <w:drawing>
                <wp:inline distT="0" distB="0" distL="0" distR="0" wp14:anchorId="53C2D5DA" wp14:editId="5EC09C0F">
                  <wp:extent cx="1396160" cy="786384"/>
                  <wp:effectExtent l="0" t="0" r="0" b="0"/>
                  <wp:docPr id="47598832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75988323" name=""/>
                          <pic:cNvPicPr/>
                        </pic:nvPicPr>
                        <pic:blipFill>
                          <a:blip r:embed="rId60"/>
                          <a:stretch>
                            <a:fillRect/>
                          </a:stretch>
                        </pic:blipFill>
                        <pic:spPr>
                          <a:xfrm>
                            <a:off x="0" y="0"/>
                            <a:ext cx="1396160" cy="786384"/>
                          </a:xfrm>
                          <a:prstGeom prst="rect">
                            <a:avLst/>
                          </a:prstGeom>
                        </pic:spPr>
                      </pic:pic>
                    </a:graphicData>
                  </a:graphic>
                </wp:inline>
              </w:drawing>
            </w:r>
          </w:p>
        </w:tc>
        <w:tc>
          <w:tcPr>
            <w:tcW w:w="6914" w:type="dxa"/>
          </w:tcPr>
          <w:p w14:paraId="673ED4AE" w14:textId="5EF82240" w:rsidR="006665C8" w:rsidRPr="006665C8" w:rsidRDefault="006665C8" w:rsidP="006665C8">
            <w:pPr>
              <w:rPr>
                <w:rFonts w:ascii="Bierstadt" w:eastAsia="Times New Roman" w:hAnsi="Bierstadt" w:cs="Times New Roman"/>
                <w:b/>
                <w:bCs/>
                <w:i/>
                <w:iCs/>
                <w:kern w:val="0"/>
                <w14:ligatures w14:val="none"/>
              </w:rPr>
            </w:pPr>
            <w:r w:rsidRPr="006665C8">
              <w:rPr>
                <w:rFonts w:ascii="Bierstadt" w:eastAsia="+mn-ea" w:hAnsi="Bierstadt" w:cs="+mn-cs"/>
                <w:b/>
                <w:bCs/>
                <w:i/>
                <w:iCs/>
                <w:color w:val="000000"/>
                <w:kern w:val="24"/>
                <w:lang w:val="en-CA"/>
                <w14:ligatures w14:val="none"/>
              </w:rPr>
              <w:t>Suggested time: 2 minutes</w:t>
            </w:r>
          </w:p>
          <w:p w14:paraId="707207AD" w14:textId="28C800A9" w:rsidR="006665C8" w:rsidRPr="006665C8" w:rsidRDefault="006665C8" w:rsidP="006665C8">
            <w:pPr>
              <w:rPr>
                <w:rFonts w:ascii="Bierstadt" w:eastAsia="Times New Roman" w:hAnsi="Bierstadt" w:cs="Times New Roman"/>
                <w:kern w:val="0"/>
                <w14:ligatures w14:val="none"/>
              </w:rPr>
            </w:pPr>
            <w:r w:rsidRPr="006665C8">
              <w:rPr>
                <w:rFonts w:ascii="Bierstadt" w:eastAsia="+mn-ea" w:hAnsi="Bierstadt" w:cs="+mn-cs"/>
                <w:color w:val="204856"/>
                <w:kern w:val="24"/>
                <w:lang w:val="en-PH"/>
                <w14:ligatures w14:val="none"/>
              </w:rPr>
              <w:t xml:space="preserve">Define </w:t>
            </w:r>
            <w:r w:rsidR="004548E3">
              <w:rPr>
                <w:rFonts w:ascii="Bierstadt" w:eastAsia="+mn-ea" w:hAnsi="Bierstadt" w:cs="+mn-cs"/>
                <w:color w:val="204856"/>
                <w:kern w:val="24"/>
                <w:lang w:val="en-PH"/>
                <w14:ligatures w14:val="none"/>
              </w:rPr>
              <w:t>s</w:t>
            </w:r>
            <w:r w:rsidRPr="006665C8">
              <w:rPr>
                <w:rFonts w:ascii="Bierstadt" w:eastAsia="+mn-ea" w:hAnsi="Bierstadt" w:cs="+mn-cs"/>
                <w:color w:val="204856"/>
                <w:kern w:val="24"/>
                <w:lang w:val="en-PH"/>
                <w14:ligatures w14:val="none"/>
              </w:rPr>
              <w:t xml:space="preserve">aving. </w:t>
            </w:r>
            <w:r w:rsidRPr="006665C8">
              <w:rPr>
                <w:rFonts w:ascii="Bierstadt" w:eastAsia="+mn-ea" w:hAnsi="Bierstadt" w:cs="+mn-cs"/>
                <w:color w:val="211D1E"/>
                <w:kern w:val="24"/>
                <w:lang w:val="en-PH"/>
                <w14:ligatures w14:val="none"/>
              </w:rPr>
              <w:t xml:space="preserve">Add that although most people know they should set aside money each month, many find it difficult to do. </w:t>
            </w:r>
          </w:p>
          <w:p w14:paraId="1FAB56F6" w14:textId="77777777" w:rsidR="006665C8" w:rsidRDefault="006665C8" w:rsidP="006665C8">
            <w:pPr>
              <w:rPr>
                <w:rFonts w:ascii="Bierstadt" w:eastAsia="+mn-ea" w:hAnsi="Bierstadt" w:cs="+mn-cs"/>
                <w:color w:val="211D1E"/>
                <w:kern w:val="24"/>
                <w:lang w:val="en-PH"/>
                <w14:ligatures w14:val="none"/>
              </w:rPr>
            </w:pPr>
          </w:p>
          <w:p w14:paraId="55B39209" w14:textId="77777777" w:rsidR="0096567E" w:rsidRDefault="006665C8" w:rsidP="006665C8">
            <w:pPr>
              <w:rPr>
                <w:rFonts w:ascii="Bierstadt" w:eastAsia="+mn-ea" w:hAnsi="Bierstadt" w:cs="+mn-cs"/>
                <w:color w:val="211D1E"/>
                <w:kern w:val="24"/>
                <w:lang w:val="en-PH"/>
                <w14:ligatures w14:val="none"/>
              </w:rPr>
            </w:pPr>
            <w:r w:rsidRPr="006665C8">
              <w:rPr>
                <w:rFonts w:ascii="Bierstadt" w:eastAsia="+mn-ea" w:hAnsi="Bierstadt" w:cs="+mn-cs"/>
                <w:color w:val="211D1E"/>
                <w:kern w:val="24"/>
                <w:lang w:val="en-PH"/>
                <w14:ligatures w14:val="none"/>
              </w:rPr>
              <w:t>Because people have unlimited wants but limited income, many people choose to indulge their wants now and worry later about future needs. </w:t>
            </w:r>
          </w:p>
          <w:p w14:paraId="57BDF3E2" w14:textId="77777777" w:rsidR="0096567E" w:rsidRDefault="0096567E" w:rsidP="006665C8">
            <w:pPr>
              <w:rPr>
                <w:rFonts w:ascii="Bierstadt" w:eastAsia="+mn-ea" w:hAnsi="Bierstadt" w:cs="+mn-cs"/>
                <w:color w:val="211D1E"/>
                <w:kern w:val="24"/>
                <w:lang w:val="en-PH"/>
                <w14:ligatures w14:val="none"/>
              </w:rPr>
            </w:pPr>
          </w:p>
          <w:p w14:paraId="619D6A56" w14:textId="64F64B91" w:rsidR="006665C8" w:rsidRPr="006665C8" w:rsidRDefault="006665C8" w:rsidP="006665C8">
            <w:pPr>
              <w:rPr>
                <w:rFonts w:ascii="Bierstadt" w:eastAsia="Times New Roman" w:hAnsi="Bierstadt" w:cs="Times New Roman"/>
                <w:kern w:val="0"/>
                <w14:ligatures w14:val="none"/>
              </w:rPr>
            </w:pPr>
            <w:r w:rsidRPr="006665C8">
              <w:rPr>
                <w:rFonts w:ascii="Bierstadt" w:eastAsia="+mn-ea" w:hAnsi="Bierstadt" w:cs="+mn-cs"/>
                <w:color w:val="211D1E"/>
                <w:kern w:val="24"/>
                <w:lang w:val="en-PH"/>
                <w14:ligatures w14:val="none"/>
              </w:rPr>
              <w:t>Without money in a savings account, people often choose to go into debt to pay for their wants. They pay interest to someone else instead of being paid interest on a savings account, like they would if they had planned ahead and saved. </w:t>
            </w:r>
          </w:p>
          <w:p w14:paraId="6B1D12A8" w14:textId="77777777" w:rsidR="006665C8" w:rsidRDefault="006665C8" w:rsidP="006665C8">
            <w:pPr>
              <w:rPr>
                <w:rFonts w:ascii="Bierstadt" w:eastAsia="+mn-ea" w:hAnsi="Bierstadt" w:cs="+mn-cs"/>
                <w:color w:val="211D1E"/>
                <w:kern w:val="24"/>
                <w:lang w:val="en-PH"/>
                <w14:ligatures w14:val="none"/>
              </w:rPr>
            </w:pPr>
          </w:p>
          <w:p w14:paraId="6F05540F" w14:textId="7046E71C" w:rsidR="006665C8" w:rsidRPr="006665C8" w:rsidRDefault="006665C8" w:rsidP="006665C8">
            <w:pPr>
              <w:rPr>
                <w:rFonts w:ascii="Bierstadt" w:eastAsia="Times New Roman" w:hAnsi="Bierstadt" w:cs="Times New Roman"/>
                <w:kern w:val="0"/>
                <w14:ligatures w14:val="none"/>
              </w:rPr>
            </w:pPr>
            <w:r w:rsidRPr="006665C8">
              <w:rPr>
                <w:rFonts w:ascii="Bierstadt" w:eastAsia="+mn-ea" w:hAnsi="Bierstadt" w:cs="+mn-cs"/>
                <w:color w:val="211D1E"/>
                <w:kern w:val="24"/>
                <w:lang w:val="en-PH"/>
                <w14:ligatures w14:val="none"/>
              </w:rPr>
              <w:t>To have healthy personal finances, people need to save for: </w:t>
            </w:r>
          </w:p>
          <w:p w14:paraId="3A76B617" w14:textId="57651574" w:rsidR="006665C8" w:rsidRPr="006665C8" w:rsidRDefault="006665C8" w:rsidP="008F41AC">
            <w:pPr>
              <w:pStyle w:val="ListParagraph"/>
              <w:numPr>
                <w:ilvl w:val="0"/>
                <w:numId w:val="9"/>
              </w:numPr>
              <w:rPr>
                <w:rFonts w:ascii="Bierstadt" w:eastAsia="Times New Roman" w:hAnsi="Bierstadt" w:cs="Times New Roman"/>
                <w:kern w:val="0"/>
                <w14:ligatures w14:val="none"/>
              </w:rPr>
            </w:pPr>
            <w:r w:rsidRPr="006665C8">
              <w:rPr>
                <w:rFonts w:ascii="Bierstadt" w:eastAsia="+mn-ea" w:hAnsi="Bierstadt" w:cs="+mn-cs"/>
                <w:color w:val="211D1E"/>
                <w:kern w:val="24"/>
                <w:lang w:val="en-PH"/>
                <w14:ligatures w14:val="none"/>
              </w:rPr>
              <w:t>Large-ticket items</w:t>
            </w:r>
            <w:r>
              <w:rPr>
                <w:rFonts w:ascii="Bierstadt" w:eastAsia="+mn-ea" w:hAnsi="Bierstadt" w:cs="+mn-cs"/>
                <w:color w:val="211D1E"/>
                <w:kern w:val="24"/>
                <w:lang w:val="en-PH"/>
                <w14:ligatures w14:val="none"/>
              </w:rPr>
              <w:t xml:space="preserve"> – </w:t>
            </w:r>
            <w:r w:rsidRPr="006665C8">
              <w:rPr>
                <w:rFonts w:ascii="Bierstadt" w:eastAsia="+mn-ea" w:hAnsi="Bierstadt" w:cs="+mn-cs"/>
                <w:color w:val="211D1E"/>
                <w:kern w:val="24"/>
                <w:lang w:val="en-PH"/>
                <w14:ligatures w14:val="none"/>
              </w:rPr>
              <w:t>such as a car, a refrigerator, or a major medical expense. </w:t>
            </w:r>
          </w:p>
          <w:p w14:paraId="773466E5" w14:textId="706CF2E1" w:rsidR="006665C8" w:rsidRPr="006665C8" w:rsidRDefault="006665C8" w:rsidP="008F41AC">
            <w:pPr>
              <w:pStyle w:val="ListParagraph"/>
              <w:numPr>
                <w:ilvl w:val="0"/>
                <w:numId w:val="9"/>
              </w:numPr>
              <w:rPr>
                <w:rFonts w:ascii="Bierstadt" w:eastAsia="Times New Roman" w:hAnsi="Bierstadt" w:cs="Times New Roman"/>
                <w:kern w:val="0"/>
                <w14:ligatures w14:val="none"/>
              </w:rPr>
            </w:pPr>
            <w:r w:rsidRPr="006665C8">
              <w:rPr>
                <w:rFonts w:ascii="Bierstadt" w:eastAsia="+mn-ea" w:hAnsi="Bierstadt" w:cs="+mn-cs"/>
                <w:color w:val="211D1E"/>
                <w:kern w:val="24"/>
                <w:lang w:val="en-PH"/>
                <w14:ligatures w14:val="none"/>
              </w:rPr>
              <w:t>Unexpected costs</w:t>
            </w:r>
            <w:r>
              <w:rPr>
                <w:rFonts w:ascii="Bierstadt" w:eastAsia="+mn-ea" w:hAnsi="Bierstadt" w:cs="+mn-cs"/>
                <w:color w:val="211D1E"/>
                <w:kern w:val="24"/>
                <w:lang w:val="en-PH"/>
                <w14:ligatures w14:val="none"/>
              </w:rPr>
              <w:t xml:space="preserve"> – </w:t>
            </w:r>
            <w:r w:rsidRPr="006665C8">
              <w:rPr>
                <w:rFonts w:ascii="Bierstadt" w:eastAsia="+mn-ea" w:hAnsi="Bierstadt" w:cs="+mn-cs"/>
                <w:color w:val="211D1E"/>
                <w:kern w:val="24"/>
                <w:lang w:val="en-PH"/>
                <w14:ligatures w14:val="none"/>
              </w:rPr>
              <w:t>such as an accident or an unplanned opportunity. </w:t>
            </w:r>
          </w:p>
          <w:p w14:paraId="5BD29828" w14:textId="65CF85D8" w:rsidR="0096567E" w:rsidRPr="008B2929" w:rsidRDefault="006665C8" w:rsidP="006665C8">
            <w:pPr>
              <w:rPr>
                <w:rFonts w:ascii="Bierstadt" w:eastAsia="+mn-ea" w:hAnsi="Bierstadt" w:cs="+mn-cs"/>
                <w:color w:val="211D1E"/>
                <w:kern w:val="24"/>
                <w:lang w:val="en-PH"/>
                <w14:ligatures w14:val="none"/>
              </w:rPr>
            </w:pPr>
            <w:r w:rsidRPr="006665C8">
              <w:rPr>
                <w:rFonts w:ascii="Bierstadt" w:eastAsia="+mn-ea" w:hAnsi="Bierstadt" w:cs="+mn-cs"/>
                <w:color w:val="211D1E"/>
                <w:kern w:val="24"/>
                <w:lang w:val="en-PH"/>
                <w14:ligatures w14:val="none"/>
              </w:rPr>
              <w:br/>
            </w:r>
            <w:r w:rsidRPr="006665C8">
              <w:rPr>
                <w:rFonts w:ascii="Bierstadt" w:eastAsia="+mn-ea" w:hAnsi="Bierstadt" w:cs="+mn-cs"/>
                <w:i/>
                <w:iCs/>
                <w:color w:val="211D1E"/>
                <w:kern w:val="24"/>
                <w:lang w:val="en-PH"/>
                <w14:ligatures w14:val="none"/>
              </w:rPr>
              <w:t xml:space="preserve">Volunteer connection: </w:t>
            </w:r>
            <w:r w:rsidRPr="006665C8">
              <w:rPr>
                <w:rFonts w:ascii="Bierstadt" w:eastAsia="+mn-ea" w:hAnsi="Bierstadt" w:cs="+mn-cs"/>
                <w:color w:val="211D1E"/>
                <w:kern w:val="24"/>
                <w:lang w:val="en-PH"/>
                <w14:ligatures w14:val="none"/>
              </w:rPr>
              <w:t>Provide personal examples of a time when having money in a savings account was needed for expensive or unexpected items. </w:t>
            </w:r>
          </w:p>
        </w:tc>
      </w:tr>
      <w:tr w:rsidR="009126E1" w:rsidRPr="004B379A" w14:paraId="5B60D204" w14:textId="77777777" w:rsidTr="009126E1">
        <w:tc>
          <w:tcPr>
            <w:tcW w:w="9350" w:type="dxa"/>
            <w:gridSpan w:val="2"/>
            <w:shd w:val="clear" w:color="auto" w:fill="C2EDF0"/>
          </w:tcPr>
          <w:p w14:paraId="4850B5F2" w14:textId="4AC5A129" w:rsidR="009126E1" w:rsidRPr="004B379A" w:rsidRDefault="006665C8" w:rsidP="006665C8">
            <w:pPr>
              <w:rPr>
                <w:rFonts w:ascii="Bierstadt" w:hAnsi="Bierstadt"/>
                <w:b/>
                <w:bCs/>
              </w:rPr>
            </w:pPr>
            <w:r>
              <w:rPr>
                <w:rFonts w:ascii="Bierstadt" w:hAnsi="Bierstadt"/>
                <w:b/>
                <w:bCs/>
              </w:rPr>
              <w:t xml:space="preserve">                                                                             Activity              </w:t>
            </w:r>
            <w:r w:rsidR="00306254" w:rsidRPr="004B379A">
              <w:rPr>
                <w:rFonts w:ascii="Bierstadt" w:hAnsi="Bierstadt"/>
                <w:b/>
                <w:bCs/>
              </w:rPr>
              <w:t xml:space="preserve">     </w:t>
            </w:r>
            <w:r w:rsidR="009126E1" w:rsidRPr="004B379A">
              <w:rPr>
                <w:rFonts w:ascii="Bierstadt" w:hAnsi="Bierstadt"/>
                <w:b/>
                <w:bCs/>
              </w:rPr>
              <w:t xml:space="preserve">                            </w:t>
            </w:r>
            <w:r>
              <w:rPr>
                <w:rFonts w:ascii="Bierstadt" w:hAnsi="Bierstadt"/>
                <w:b/>
                <w:bCs/>
              </w:rPr>
              <w:t>25</w:t>
            </w:r>
            <w:r w:rsidR="009126E1" w:rsidRPr="004B379A">
              <w:rPr>
                <w:rFonts w:ascii="Bierstadt" w:hAnsi="Bierstadt"/>
                <w:b/>
                <w:bCs/>
              </w:rPr>
              <w:t xml:space="preserve"> min</w:t>
            </w:r>
          </w:p>
        </w:tc>
      </w:tr>
      <w:tr w:rsidR="009E2444" w:rsidRPr="004B379A" w14:paraId="232CA1B0" w14:textId="77777777" w:rsidTr="00894E6B">
        <w:trPr>
          <w:trHeight w:val="1687"/>
        </w:trPr>
        <w:tc>
          <w:tcPr>
            <w:tcW w:w="2436" w:type="dxa"/>
          </w:tcPr>
          <w:p w14:paraId="4EC7755A" w14:textId="1FA382F0" w:rsidR="00034266" w:rsidRPr="004B379A" w:rsidRDefault="00034266">
            <w:pPr>
              <w:rPr>
                <w:rFonts w:ascii="Bierstadt" w:hAnsi="Bierstadt"/>
              </w:rPr>
            </w:pPr>
            <w:r w:rsidRPr="004B379A">
              <w:rPr>
                <w:rFonts w:ascii="Bierstadt" w:hAnsi="Bierstadt"/>
              </w:rPr>
              <w:t xml:space="preserve">Slide </w:t>
            </w:r>
            <w:r w:rsidR="006665C8">
              <w:rPr>
                <w:rFonts w:ascii="Bierstadt" w:hAnsi="Bierstadt"/>
              </w:rPr>
              <w:t>3</w:t>
            </w:r>
            <w:r w:rsidR="00127F04">
              <w:rPr>
                <w:rFonts w:ascii="Bierstadt" w:hAnsi="Bierstadt"/>
              </w:rPr>
              <w:t>8</w:t>
            </w:r>
          </w:p>
          <w:p w14:paraId="1F5353EB" w14:textId="20926E3D" w:rsidR="00034266" w:rsidRPr="004B379A" w:rsidRDefault="0035675A" w:rsidP="00306254">
            <w:pPr>
              <w:rPr>
                <w:rFonts w:ascii="Bierstadt" w:hAnsi="Bierstadt"/>
              </w:rPr>
            </w:pPr>
            <w:r w:rsidRPr="0035675A">
              <w:rPr>
                <w:rFonts w:ascii="Bierstadt" w:hAnsi="Bierstadt"/>
                <w:noProof/>
              </w:rPr>
              <w:drawing>
                <wp:inline distT="0" distB="0" distL="0" distR="0" wp14:anchorId="2C9BDDE6" wp14:editId="278014AA">
                  <wp:extent cx="1397220" cy="786384"/>
                  <wp:effectExtent l="0" t="0" r="0" b="0"/>
                  <wp:docPr id="160069830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00698304" name=""/>
                          <pic:cNvPicPr/>
                        </pic:nvPicPr>
                        <pic:blipFill>
                          <a:blip r:embed="rId61"/>
                          <a:stretch>
                            <a:fillRect/>
                          </a:stretch>
                        </pic:blipFill>
                        <pic:spPr>
                          <a:xfrm>
                            <a:off x="0" y="0"/>
                            <a:ext cx="1397220" cy="786384"/>
                          </a:xfrm>
                          <a:prstGeom prst="rect">
                            <a:avLst/>
                          </a:prstGeom>
                        </pic:spPr>
                      </pic:pic>
                    </a:graphicData>
                  </a:graphic>
                </wp:inline>
              </w:drawing>
            </w:r>
          </w:p>
        </w:tc>
        <w:tc>
          <w:tcPr>
            <w:tcW w:w="6914" w:type="dxa"/>
          </w:tcPr>
          <w:p w14:paraId="47182F4F" w14:textId="0BD90802" w:rsidR="00C36235" w:rsidRPr="00C36235" w:rsidRDefault="00C36235" w:rsidP="00C36235">
            <w:pPr>
              <w:rPr>
                <w:rFonts w:ascii="Bierstadt" w:eastAsia="Times New Roman" w:hAnsi="Bierstadt" w:cs="Times New Roman"/>
                <w:kern w:val="0"/>
                <w14:ligatures w14:val="none"/>
              </w:rPr>
            </w:pPr>
            <w:r w:rsidRPr="00C36235">
              <w:rPr>
                <w:rFonts w:ascii="Bierstadt" w:eastAsia="+mn-ea" w:hAnsi="Bierstadt" w:cs="+mn-cs"/>
                <w:b/>
                <w:bCs/>
                <w:i/>
                <w:iCs/>
                <w:color w:val="000000"/>
                <w:kern w:val="24"/>
                <w:lang w:val="en-CA"/>
                <w14:ligatures w14:val="none"/>
              </w:rPr>
              <w:t xml:space="preserve">Suggested time: </w:t>
            </w:r>
            <w:r w:rsidRPr="00C36235">
              <w:rPr>
                <w:rFonts w:ascii="Bierstadt" w:eastAsia="+mn-ea" w:hAnsi="Bierstadt" w:cs="+mn-cs"/>
                <w:b/>
                <w:bCs/>
                <w:i/>
                <w:iCs/>
                <w:color w:val="000000"/>
                <w:kern w:val="24"/>
                <w14:ligatures w14:val="none"/>
              </w:rPr>
              <w:t>2 minutes</w:t>
            </w:r>
          </w:p>
          <w:p w14:paraId="0369D02B" w14:textId="77777777" w:rsidR="00034266" w:rsidRDefault="006665C8" w:rsidP="006665C8">
            <w:pPr>
              <w:rPr>
                <w:rFonts w:ascii="Bierstadt" w:eastAsia="+mn-ea" w:hAnsi="Bierstadt" w:cs="+mn-cs"/>
                <w:color w:val="000000"/>
                <w:kern w:val="24"/>
                <w:lang w:val="en-PH"/>
                <w14:ligatures w14:val="none"/>
              </w:rPr>
            </w:pPr>
            <w:r w:rsidRPr="006665C8">
              <w:rPr>
                <w:rFonts w:ascii="Bierstadt" w:eastAsia="+mn-ea" w:hAnsi="Bierstadt" w:cs="+mn-cs"/>
                <w:color w:val="000000"/>
                <w:kern w:val="24"/>
                <w:lang w:val="en-PH"/>
                <w14:ligatures w14:val="none"/>
              </w:rPr>
              <w:t xml:space="preserve">Review the scenario as a class. </w:t>
            </w:r>
          </w:p>
          <w:p w14:paraId="42D72C65" w14:textId="77777777" w:rsidR="00796392" w:rsidRDefault="00796392" w:rsidP="006665C8">
            <w:pPr>
              <w:rPr>
                <w:rFonts w:ascii="Bierstadt" w:eastAsia="+mn-ea" w:hAnsi="Bierstadt" w:cs="+mn-cs"/>
                <w:color w:val="000000"/>
                <w:kern w:val="24"/>
                <w:lang w:val="en-PH"/>
                <w14:ligatures w14:val="none"/>
              </w:rPr>
            </w:pPr>
          </w:p>
          <w:p w14:paraId="46CDC352" w14:textId="77777777" w:rsidR="00796392" w:rsidRDefault="00796392" w:rsidP="006665C8">
            <w:pPr>
              <w:rPr>
                <w:rFonts w:ascii="Bierstadt" w:eastAsia="+mn-ea" w:hAnsi="Bierstadt" w:cs="+mn-cs"/>
                <w:color w:val="000000"/>
                <w:kern w:val="24"/>
                <w:lang w:val="en-PH"/>
                <w14:ligatures w14:val="none"/>
              </w:rPr>
            </w:pPr>
          </w:p>
          <w:p w14:paraId="5AC71990" w14:textId="7B93F727" w:rsidR="00796392" w:rsidRPr="006665C8" w:rsidRDefault="00796392" w:rsidP="006665C8">
            <w:pPr>
              <w:rPr>
                <w:rFonts w:ascii="Bierstadt" w:eastAsia="+mn-ea" w:hAnsi="Bierstadt" w:cs="+mn-cs"/>
                <w:color w:val="000000"/>
                <w:kern w:val="24"/>
                <w14:ligatures w14:val="none"/>
              </w:rPr>
            </w:pPr>
          </w:p>
        </w:tc>
      </w:tr>
      <w:tr w:rsidR="009E2444" w:rsidRPr="004B379A" w14:paraId="6EF14869" w14:textId="77777777" w:rsidTr="006665C8">
        <w:trPr>
          <w:trHeight w:val="1520"/>
        </w:trPr>
        <w:tc>
          <w:tcPr>
            <w:tcW w:w="2436" w:type="dxa"/>
          </w:tcPr>
          <w:p w14:paraId="17D695B7" w14:textId="432E6B20" w:rsidR="00F35341" w:rsidRPr="004B379A" w:rsidRDefault="00F35341">
            <w:pPr>
              <w:rPr>
                <w:rFonts w:ascii="Bierstadt" w:hAnsi="Bierstadt"/>
              </w:rPr>
            </w:pPr>
            <w:r w:rsidRPr="004B379A">
              <w:rPr>
                <w:rFonts w:ascii="Bierstadt" w:hAnsi="Bierstadt"/>
              </w:rPr>
              <w:t xml:space="preserve">Slide </w:t>
            </w:r>
            <w:r w:rsidR="00AC00D4">
              <w:rPr>
                <w:rFonts w:ascii="Bierstadt" w:hAnsi="Bierstadt"/>
              </w:rPr>
              <w:t>3</w:t>
            </w:r>
            <w:r w:rsidR="00127F04">
              <w:rPr>
                <w:rFonts w:ascii="Bierstadt" w:hAnsi="Bierstadt"/>
              </w:rPr>
              <w:t>9</w:t>
            </w:r>
          </w:p>
          <w:p w14:paraId="70C422EF" w14:textId="3BF27B89" w:rsidR="00F35341" w:rsidRPr="004B379A" w:rsidRDefault="00F35097">
            <w:pPr>
              <w:rPr>
                <w:rFonts w:ascii="Bierstadt" w:hAnsi="Bierstadt"/>
              </w:rPr>
            </w:pPr>
            <w:r w:rsidRPr="00F35097">
              <w:rPr>
                <w:rFonts w:ascii="Bierstadt" w:hAnsi="Bierstadt"/>
                <w:noProof/>
              </w:rPr>
              <w:drawing>
                <wp:inline distT="0" distB="0" distL="0" distR="0" wp14:anchorId="6079FBB4" wp14:editId="48DFEA2F">
                  <wp:extent cx="1403079" cy="786384"/>
                  <wp:effectExtent l="0" t="0" r="6985" b="0"/>
                  <wp:docPr id="117152680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71526808" name=""/>
                          <pic:cNvPicPr/>
                        </pic:nvPicPr>
                        <pic:blipFill>
                          <a:blip r:embed="rId62"/>
                          <a:stretch>
                            <a:fillRect/>
                          </a:stretch>
                        </pic:blipFill>
                        <pic:spPr>
                          <a:xfrm>
                            <a:off x="0" y="0"/>
                            <a:ext cx="1403079" cy="786384"/>
                          </a:xfrm>
                          <a:prstGeom prst="rect">
                            <a:avLst/>
                          </a:prstGeom>
                        </pic:spPr>
                      </pic:pic>
                    </a:graphicData>
                  </a:graphic>
                </wp:inline>
              </w:drawing>
            </w:r>
          </w:p>
        </w:tc>
        <w:tc>
          <w:tcPr>
            <w:tcW w:w="6914" w:type="dxa"/>
          </w:tcPr>
          <w:p w14:paraId="52F625D7" w14:textId="510B9760" w:rsidR="00DD6B3A" w:rsidRPr="004B379A" w:rsidRDefault="00DD6B3A" w:rsidP="00DD6B3A">
            <w:pPr>
              <w:rPr>
                <w:rFonts w:ascii="Bierstadt" w:eastAsia="Times New Roman" w:hAnsi="Bierstadt" w:cs="Times New Roman"/>
                <w:kern w:val="0"/>
                <w14:ligatures w14:val="none"/>
              </w:rPr>
            </w:pPr>
            <w:r w:rsidRPr="00C36235">
              <w:rPr>
                <w:rFonts w:ascii="Bierstadt" w:eastAsia="+mn-ea" w:hAnsi="Bierstadt" w:cs="+mn-cs"/>
                <w:b/>
                <w:bCs/>
                <w:i/>
                <w:iCs/>
                <w:color w:val="000000"/>
                <w:kern w:val="24"/>
                <w:lang w:val="en-CA"/>
                <w14:ligatures w14:val="none"/>
              </w:rPr>
              <w:t xml:space="preserve">Suggested time: </w:t>
            </w:r>
            <w:r w:rsidR="00AC00D4">
              <w:rPr>
                <w:rFonts w:ascii="Bierstadt" w:eastAsia="+mn-ea" w:hAnsi="Bierstadt" w:cs="+mn-cs"/>
                <w:b/>
                <w:bCs/>
                <w:i/>
                <w:iCs/>
                <w:color w:val="000000"/>
                <w:kern w:val="24"/>
                <w:lang w:val="en-CA"/>
                <w14:ligatures w14:val="none"/>
              </w:rPr>
              <w:t>5</w:t>
            </w:r>
            <w:r w:rsidRPr="00C36235">
              <w:rPr>
                <w:rFonts w:ascii="Bierstadt" w:eastAsia="+mn-ea" w:hAnsi="Bierstadt" w:cs="+mn-cs"/>
                <w:b/>
                <w:bCs/>
                <w:i/>
                <w:iCs/>
                <w:color w:val="000000"/>
                <w:kern w:val="24"/>
                <w14:ligatures w14:val="none"/>
              </w:rPr>
              <w:t xml:space="preserve"> minutes</w:t>
            </w:r>
          </w:p>
          <w:p w14:paraId="0CF2A10D" w14:textId="37454837" w:rsidR="006665C8" w:rsidRPr="006665C8" w:rsidRDefault="006665C8" w:rsidP="006665C8">
            <w:pPr>
              <w:pStyle w:val="NormalWeb"/>
              <w:spacing w:before="0" w:beforeAutospacing="0" w:after="0" w:afterAutospacing="0"/>
              <w:rPr>
                <w:rFonts w:ascii="Bierstadt" w:hAnsi="Bierstadt"/>
              </w:rPr>
            </w:pPr>
            <w:r w:rsidRPr="006665C8">
              <w:rPr>
                <w:rFonts w:ascii="Bierstadt" w:eastAsia="+mn-ea" w:hAnsi="Bierstadt" w:cs="+mn-cs"/>
                <w:color w:val="211D1E"/>
                <w:kern w:val="24"/>
                <w:lang w:val="en-PH"/>
              </w:rPr>
              <w:t>Ask the students to form groups of three or four</w:t>
            </w:r>
            <w:r>
              <w:rPr>
                <w:rFonts w:ascii="Bierstadt" w:eastAsia="+mn-ea" w:hAnsi="Bierstadt" w:cs="+mn-cs"/>
                <w:color w:val="211D1E"/>
                <w:kern w:val="24"/>
                <w:lang w:val="en-PH"/>
              </w:rPr>
              <w:t xml:space="preserve">. </w:t>
            </w:r>
            <w:r w:rsidRPr="006665C8">
              <w:rPr>
                <w:rFonts w:ascii="Bierstadt" w:eastAsia="+mn-ea" w:hAnsi="Bierstadt" w:cs="+mn-cs"/>
                <w:color w:val="211D1E"/>
                <w:kern w:val="24"/>
                <w:lang w:val="en-PH"/>
              </w:rPr>
              <w:t>Alternatively, students can complete the activity independently at their desk.</w:t>
            </w:r>
          </w:p>
          <w:p w14:paraId="5AAD5187" w14:textId="77777777" w:rsidR="006665C8" w:rsidRDefault="006665C8" w:rsidP="006665C8">
            <w:pPr>
              <w:pStyle w:val="NormalWeb"/>
              <w:spacing w:before="0" w:beforeAutospacing="0" w:after="0" w:afterAutospacing="0"/>
              <w:rPr>
                <w:rFonts w:ascii="Bierstadt" w:eastAsia="+mn-ea" w:hAnsi="Bierstadt" w:cs="+mn-cs"/>
                <w:color w:val="211D1E"/>
                <w:kern w:val="24"/>
                <w:lang w:val="en-PH"/>
              </w:rPr>
            </w:pPr>
          </w:p>
          <w:p w14:paraId="531916E9" w14:textId="4A4CB942" w:rsidR="006665C8" w:rsidRDefault="006665C8" w:rsidP="006665C8">
            <w:pPr>
              <w:pStyle w:val="NormalWeb"/>
              <w:spacing w:before="0" w:beforeAutospacing="0" w:after="0" w:afterAutospacing="0"/>
              <w:rPr>
                <w:rFonts w:ascii="Bierstadt" w:eastAsia="+mn-ea" w:hAnsi="Bierstadt" w:cs="+mn-cs"/>
                <w:color w:val="211D1E"/>
                <w:kern w:val="24"/>
                <w:lang w:val="en-PH"/>
              </w:rPr>
            </w:pPr>
            <w:r w:rsidRPr="006665C8">
              <w:rPr>
                <w:rFonts w:ascii="Bierstadt" w:eastAsia="+mn-ea" w:hAnsi="Bierstadt" w:cs="+mn-cs"/>
                <w:color w:val="211D1E"/>
                <w:kern w:val="24"/>
                <w:lang w:val="en-PH"/>
              </w:rPr>
              <w:t>Encourage the students to come up with unique ideas. Their ideas can be funny, but they should be school-appropriate and somewhat realistic.</w:t>
            </w:r>
          </w:p>
          <w:p w14:paraId="6DEF59FB" w14:textId="77777777" w:rsidR="000F5A89" w:rsidRDefault="000F5A89" w:rsidP="006665C8">
            <w:pPr>
              <w:pStyle w:val="NormalWeb"/>
              <w:spacing w:before="0" w:beforeAutospacing="0" w:after="0" w:afterAutospacing="0"/>
              <w:rPr>
                <w:rFonts w:ascii="Bierstadt" w:eastAsia="+mn-ea" w:hAnsi="Bierstadt" w:cs="+mn-cs"/>
                <w:color w:val="211D1E"/>
                <w:kern w:val="24"/>
                <w:lang w:val="en-PH"/>
              </w:rPr>
            </w:pPr>
          </w:p>
          <w:p w14:paraId="7B5B9535" w14:textId="77777777" w:rsidR="00F35341" w:rsidRDefault="000F5A89" w:rsidP="007425DC">
            <w:pPr>
              <w:pStyle w:val="NormalWeb"/>
              <w:spacing w:before="0" w:beforeAutospacing="0" w:after="0" w:afterAutospacing="0"/>
              <w:rPr>
                <w:rFonts w:ascii="Bierstadt" w:eastAsia="+mn-ea" w:hAnsi="Bierstadt" w:cs="+mn-cs"/>
                <w:color w:val="211D1E"/>
                <w:kern w:val="24"/>
                <w:lang w:val="en-PH"/>
              </w:rPr>
            </w:pPr>
            <w:r>
              <w:rPr>
                <w:rFonts w:ascii="Bierstadt" w:eastAsia="+mn-ea" w:hAnsi="Bierstadt" w:cs="+mn-cs"/>
                <w:color w:val="211D1E"/>
                <w:kern w:val="24"/>
                <w:lang w:val="en-PH"/>
              </w:rPr>
              <w:t>Provide groups with 3 minutes to come up with their 5 ideas. You may wish to use the timer on the slide (Note: a chime sound will indicate the timer has reached 0:00).</w:t>
            </w:r>
            <w:r w:rsidR="006665C8" w:rsidRPr="006665C8">
              <w:rPr>
                <w:rFonts w:ascii="Bierstadt" w:eastAsia="+mn-ea" w:hAnsi="Bierstadt" w:cs="+mn-cs"/>
                <w:color w:val="211D1E"/>
                <w:kern w:val="24"/>
                <w:lang w:val="en-PH"/>
              </w:rPr>
              <w:t xml:space="preserve"> </w:t>
            </w:r>
            <w:r>
              <w:rPr>
                <w:rFonts w:ascii="Bierstadt" w:eastAsia="+mn-ea" w:hAnsi="Bierstadt" w:cs="+mn-cs"/>
                <w:color w:val="211D1E"/>
                <w:kern w:val="24"/>
                <w:lang w:val="en-PH"/>
              </w:rPr>
              <w:t xml:space="preserve">Afterwards, </w:t>
            </w:r>
            <w:r w:rsidR="006665C8" w:rsidRPr="006665C8">
              <w:rPr>
                <w:rFonts w:ascii="Bierstadt" w:eastAsia="+mn-ea" w:hAnsi="Bierstadt" w:cs="+mn-cs"/>
                <w:color w:val="211D1E"/>
                <w:kern w:val="24"/>
                <w:lang w:val="en-PH"/>
              </w:rPr>
              <w:t xml:space="preserve">ask groups or individuals to share some of their ideas. </w:t>
            </w:r>
          </w:p>
          <w:p w14:paraId="2FF029AF" w14:textId="77777777" w:rsidR="00894E6B" w:rsidRDefault="00894E6B" w:rsidP="007425DC">
            <w:pPr>
              <w:pStyle w:val="NormalWeb"/>
              <w:spacing w:before="0" w:beforeAutospacing="0" w:after="0" w:afterAutospacing="0"/>
              <w:rPr>
                <w:rFonts w:ascii="Bierstadt" w:eastAsia="+mn-ea" w:hAnsi="Bierstadt" w:cs="+mn-cs"/>
                <w:color w:val="211D1E"/>
                <w:kern w:val="24"/>
                <w:lang w:val="en-PH"/>
              </w:rPr>
            </w:pPr>
          </w:p>
          <w:p w14:paraId="4C214142" w14:textId="77777777" w:rsidR="00894E6B" w:rsidRDefault="00894E6B" w:rsidP="007425DC">
            <w:pPr>
              <w:pStyle w:val="NormalWeb"/>
              <w:spacing w:before="0" w:beforeAutospacing="0" w:after="0" w:afterAutospacing="0"/>
              <w:rPr>
                <w:rFonts w:ascii="Bierstadt" w:eastAsia="+mn-ea" w:hAnsi="Bierstadt" w:cs="+mn-cs"/>
                <w:color w:val="211D1E"/>
                <w:kern w:val="24"/>
                <w:lang w:val="en-PH"/>
              </w:rPr>
            </w:pPr>
          </w:p>
          <w:p w14:paraId="2F7D2496" w14:textId="3F27B4A8" w:rsidR="00894E6B" w:rsidRPr="00785B50" w:rsidRDefault="00894E6B" w:rsidP="007425DC">
            <w:pPr>
              <w:pStyle w:val="NormalWeb"/>
              <w:spacing w:before="0" w:beforeAutospacing="0" w:after="0" w:afterAutospacing="0"/>
              <w:rPr>
                <w:rFonts w:ascii="Bierstadt" w:eastAsia="+mn-ea" w:hAnsi="Bierstadt" w:cs="+mn-cs"/>
                <w:color w:val="211D1E"/>
                <w:kern w:val="24"/>
                <w:lang w:val="en-PH"/>
              </w:rPr>
            </w:pPr>
          </w:p>
        </w:tc>
      </w:tr>
      <w:tr w:rsidR="009E2444" w:rsidRPr="004B379A" w14:paraId="3A85C1D4" w14:textId="77777777" w:rsidTr="006665C8">
        <w:tc>
          <w:tcPr>
            <w:tcW w:w="2436" w:type="dxa"/>
          </w:tcPr>
          <w:p w14:paraId="2507DC5E" w14:textId="519986B3" w:rsidR="00014DE5" w:rsidRPr="004B379A" w:rsidRDefault="00014DE5">
            <w:pPr>
              <w:rPr>
                <w:rFonts w:ascii="Bierstadt" w:hAnsi="Bierstadt"/>
              </w:rPr>
            </w:pPr>
            <w:r w:rsidRPr="004B379A">
              <w:rPr>
                <w:rFonts w:ascii="Bierstadt" w:hAnsi="Bierstadt"/>
              </w:rPr>
              <w:t xml:space="preserve">Slide </w:t>
            </w:r>
            <w:r w:rsidR="00127F04">
              <w:rPr>
                <w:rFonts w:ascii="Bierstadt" w:hAnsi="Bierstadt"/>
              </w:rPr>
              <w:t>40</w:t>
            </w:r>
          </w:p>
          <w:p w14:paraId="1E358832" w14:textId="4BB0E241" w:rsidR="00014DE5" w:rsidRPr="004B379A" w:rsidRDefault="00AC00D4">
            <w:pPr>
              <w:rPr>
                <w:rFonts w:ascii="Bierstadt" w:hAnsi="Bierstadt"/>
              </w:rPr>
            </w:pPr>
            <w:r w:rsidRPr="00AC00D4">
              <w:rPr>
                <w:rFonts w:ascii="Bierstadt" w:hAnsi="Bierstadt"/>
                <w:noProof/>
              </w:rPr>
              <w:drawing>
                <wp:inline distT="0" distB="0" distL="0" distR="0" wp14:anchorId="5BE4BAD1" wp14:editId="1B267C5D">
                  <wp:extent cx="1391409" cy="786384"/>
                  <wp:effectExtent l="0" t="0" r="0" b="0"/>
                  <wp:docPr id="91391170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13911706" name=""/>
                          <pic:cNvPicPr/>
                        </pic:nvPicPr>
                        <pic:blipFill>
                          <a:blip r:embed="rId63"/>
                          <a:stretch>
                            <a:fillRect/>
                          </a:stretch>
                        </pic:blipFill>
                        <pic:spPr>
                          <a:xfrm>
                            <a:off x="0" y="0"/>
                            <a:ext cx="1391409" cy="786384"/>
                          </a:xfrm>
                          <a:prstGeom prst="rect">
                            <a:avLst/>
                          </a:prstGeom>
                        </pic:spPr>
                      </pic:pic>
                    </a:graphicData>
                  </a:graphic>
                </wp:inline>
              </w:drawing>
            </w:r>
          </w:p>
          <w:p w14:paraId="2B38C050" w14:textId="77777777" w:rsidR="0025546D" w:rsidRPr="004B379A" w:rsidRDefault="0025546D">
            <w:pPr>
              <w:rPr>
                <w:rFonts w:ascii="Bierstadt" w:hAnsi="Bierstadt"/>
              </w:rPr>
            </w:pPr>
          </w:p>
          <w:p w14:paraId="2B940577" w14:textId="44E52FAA" w:rsidR="00573E56" w:rsidRPr="004B379A" w:rsidRDefault="00573E56" w:rsidP="00AC00D4">
            <w:pPr>
              <w:rPr>
                <w:rFonts w:ascii="Bierstadt" w:hAnsi="Bierstadt"/>
              </w:rPr>
            </w:pPr>
          </w:p>
        </w:tc>
        <w:tc>
          <w:tcPr>
            <w:tcW w:w="6914" w:type="dxa"/>
          </w:tcPr>
          <w:p w14:paraId="74713D9B" w14:textId="5875F7F6" w:rsidR="00CA6C41" w:rsidRPr="004B379A" w:rsidRDefault="00CA6C41" w:rsidP="00CA6C41">
            <w:pPr>
              <w:pStyle w:val="NormalWeb"/>
              <w:spacing w:before="0" w:beforeAutospacing="0" w:after="0" w:afterAutospacing="0"/>
              <w:rPr>
                <w:rFonts w:ascii="Bierstadt" w:hAnsi="Bierstadt"/>
              </w:rPr>
            </w:pPr>
            <w:r w:rsidRPr="004B379A">
              <w:rPr>
                <w:rFonts w:ascii="Bierstadt" w:eastAsia="+mn-ea" w:hAnsi="Bierstadt" w:cs="+mn-cs"/>
                <w:b/>
                <w:bCs/>
                <w:i/>
                <w:iCs/>
                <w:color w:val="000000"/>
                <w:kern w:val="24"/>
                <w:lang w:val="en-CA"/>
              </w:rPr>
              <w:t>Suggested time:</w:t>
            </w:r>
            <w:r w:rsidR="00AC00D4">
              <w:rPr>
                <w:rFonts w:ascii="Bierstadt" w:eastAsia="+mn-ea" w:hAnsi="Bierstadt" w:cs="+mn-cs"/>
                <w:b/>
                <w:bCs/>
                <w:i/>
                <w:iCs/>
                <w:color w:val="000000"/>
                <w:kern w:val="24"/>
                <w:lang w:val="en-CA"/>
              </w:rPr>
              <w:t xml:space="preserve"> 3</w:t>
            </w:r>
            <w:r w:rsidRPr="004B379A">
              <w:rPr>
                <w:rFonts w:ascii="Bierstadt" w:eastAsia="+mn-ea" w:hAnsi="Bierstadt" w:cs="+mn-cs"/>
                <w:b/>
                <w:bCs/>
                <w:i/>
                <w:iCs/>
                <w:color w:val="000000"/>
                <w:kern w:val="24"/>
              </w:rPr>
              <w:t xml:space="preserve"> minutes</w:t>
            </w:r>
          </w:p>
          <w:p w14:paraId="6AF7AA88" w14:textId="77777777" w:rsidR="0096567E" w:rsidRDefault="00AC00D4" w:rsidP="00AC00D4">
            <w:pPr>
              <w:pStyle w:val="NormalWeb"/>
              <w:spacing w:before="0" w:beforeAutospacing="0" w:after="0" w:afterAutospacing="0"/>
              <w:rPr>
                <w:rFonts w:ascii="Bierstadt" w:hAnsi="Bierstadt"/>
                <w:color w:val="211D1E"/>
                <w:lang w:val="en-PH"/>
              </w:rPr>
            </w:pPr>
            <w:r w:rsidRPr="006665C8">
              <w:rPr>
                <w:rFonts w:ascii="Bierstadt" w:eastAsia="+mn-ea" w:hAnsi="Bierstadt" w:cs="+mn-cs"/>
                <w:color w:val="211D1E"/>
                <w:kern w:val="24"/>
                <w:lang w:val="en-PH"/>
              </w:rPr>
              <w:t>Explain to students that although their moving day may go smoothly, each new phase of life will bring unexpected and often high-dollar items they need to save for.</w:t>
            </w:r>
            <w:r>
              <w:rPr>
                <w:rFonts w:ascii="Bierstadt" w:hAnsi="Bierstadt"/>
                <w:color w:val="211D1E"/>
                <w:lang w:val="en-PH"/>
              </w:rPr>
              <w:t xml:space="preserve"> </w:t>
            </w:r>
          </w:p>
          <w:p w14:paraId="15A9891C" w14:textId="77777777" w:rsidR="0096567E" w:rsidRDefault="0096567E" w:rsidP="00AC00D4">
            <w:pPr>
              <w:pStyle w:val="NormalWeb"/>
              <w:spacing w:before="0" w:beforeAutospacing="0" w:after="0" w:afterAutospacing="0"/>
              <w:rPr>
                <w:rFonts w:ascii="Bierstadt" w:hAnsi="Bierstadt"/>
                <w:color w:val="211D1E"/>
                <w:lang w:val="en-PH"/>
              </w:rPr>
            </w:pPr>
          </w:p>
          <w:p w14:paraId="17FD582A" w14:textId="3A5623D6" w:rsidR="00AC00D4" w:rsidRDefault="00AC00D4" w:rsidP="00AC00D4">
            <w:pPr>
              <w:pStyle w:val="NormalWeb"/>
              <w:spacing w:before="0" w:beforeAutospacing="0" w:after="0" w:afterAutospacing="0"/>
              <w:rPr>
                <w:rFonts w:ascii="Bierstadt" w:eastAsia="+mn-ea" w:hAnsi="Bierstadt" w:cs="+mn-cs"/>
                <w:color w:val="211D1E"/>
                <w:kern w:val="24"/>
                <w:lang w:val="en-PH"/>
              </w:rPr>
            </w:pPr>
            <w:r>
              <w:rPr>
                <w:rFonts w:ascii="Bierstadt" w:hAnsi="Bierstadt"/>
                <w:color w:val="211D1E"/>
                <w:lang w:val="en-PH"/>
              </w:rPr>
              <w:t xml:space="preserve">Having </w:t>
            </w:r>
            <w:r w:rsidRPr="006665C8">
              <w:rPr>
                <w:rFonts w:ascii="Bierstadt" w:eastAsia="+mn-ea" w:hAnsi="Bierstadt" w:cs="+mn-cs"/>
                <w:color w:val="211D1E"/>
                <w:kern w:val="24"/>
                <w:lang w:val="en-PH"/>
              </w:rPr>
              <w:t xml:space="preserve">savings built up </w:t>
            </w:r>
            <w:r>
              <w:rPr>
                <w:rFonts w:ascii="Bierstadt" w:eastAsia="+mn-ea" w:hAnsi="Bierstadt" w:cs="+mn-cs"/>
                <w:color w:val="211D1E"/>
                <w:kern w:val="24"/>
                <w:lang w:val="en-PH"/>
              </w:rPr>
              <w:t>can help you be prepared for expenses</w:t>
            </w:r>
            <w:r w:rsidRPr="006665C8">
              <w:rPr>
                <w:rFonts w:ascii="Bierstadt" w:eastAsia="+mn-ea" w:hAnsi="Bierstadt" w:cs="+mn-cs"/>
                <w:color w:val="211D1E"/>
                <w:kern w:val="24"/>
                <w:lang w:val="en-PH"/>
              </w:rPr>
              <w:t xml:space="preserve"> such as cars, education, marriage, kids, housing, hobbies, and ultimately retirement, plus many unexpected costs along the way. If you wait until you have extra money to begin saving, you may never be ready for life’s financial challenges. </w:t>
            </w:r>
          </w:p>
          <w:p w14:paraId="6D2BF1DC" w14:textId="77777777" w:rsidR="00AC00D4" w:rsidRPr="006665C8" w:rsidRDefault="00AC00D4" w:rsidP="00AC00D4">
            <w:pPr>
              <w:pStyle w:val="NormalWeb"/>
              <w:spacing w:before="0" w:beforeAutospacing="0" w:after="0" w:afterAutospacing="0"/>
              <w:rPr>
                <w:rFonts w:ascii="Bierstadt" w:hAnsi="Bierstadt"/>
              </w:rPr>
            </w:pPr>
          </w:p>
          <w:p w14:paraId="68A26EE9" w14:textId="5955B4DD" w:rsidR="00F85ED7" w:rsidRPr="004B379A" w:rsidRDefault="00AC00D4" w:rsidP="00894E6B">
            <w:pPr>
              <w:pStyle w:val="NormalWeb"/>
              <w:spacing w:before="0" w:beforeAutospacing="0" w:after="0" w:afterAutospacing="0"/>
              <w:rPr>
                <w:rFonts w:ascii="Bierstadt" w:hAnsi="Bierstadt"/>
              </w:rPr>
            </w:pPr>
            <w:r w:rsidRPr="006665C8">
              <w:rPr>
                <w:rFonts w:ascii="Bierstadt" w:eastAsia="+mn-ea" w:hAnsi="Bierstadt" w:cs="+mn-cs"/>
                <w:i/>
                <w:iCs/>
                <w:color w:val="211D1E"/>
                <w:kern w:val="24"/>
                <w:lang w:val="en-PH"/>
              </w:rPr>
              <w:t xml:space="preserve">Volunteer connection: </w:t>
            </w:r>
            <w:r w:rsidRPr="006665C8">
              <w:rPr>
                <w:rFonts w:ascii="Bierstadt" w:eastAsia="+mn-ea" w:hAnsi="Bierstadt" w:cs="+mn-cs"/>
                <w:color w:val="211D1E"/>
                <w:kern w:val="24"/>
                <w:lang w:val="en-PH"/>
              </w:rPr>
              <w:t>Describe a personal example of a time when a new phase of life brought unexpected or high-dollar expenses that required savings. </w:t>
            </w:r>
          </w:p>
        </w:tc>
      </w:tr>
      <w:tr w:rsidR="009E2444" w:rsidRPr="004B379A" w14:paraId="2100B501" w14:textId="77777777" w:rsidTr="00894E6B">
        <w:trPr>
          <w:trHeight w:val="1606"/>
        </w:trPr>
        <w:tc>
          <w:tcPr>
            <w:tcW w:w="2436" w:type="dxa"/>
          </w:tcPr>
          <w:p w14:paraId="764F7166" w14:textId="3EBA7247" w:rsidR="00CA6C41" w:rsidRPr="004B379A" w:rsidRDefault="00CA6C41">
            <w:pPr>
              <w:rPr>
                <w:rFonts w:ascii="Bierstadt" w:hAnsi="Bierstadt"/>
              </w:rPr>
            </w:pPr>
            <w:r w:rsidRPr="00A35E5B">
              <w:rPr>
                <w:rFonts w:ascii="Bierstadt" w:hAnsi="Bierstadt"/>
              </w:rPr>
              <w:t>Slide 4</w:t>
            </w:r>
            <w:r w:rsidR="00127F04">
              <w:rPr>
                <w:rFonts w:ascii="Bierstadt" w:hAnsi="Bierstadt"/>
              </w:rPr>
              <w:t>1</w:t>
            </w:r>
          </w:p>
          <w:p w14:paraId="39542F19" w14:textId="289A0B1F" w:rsidR="00CA6C41" w:rsidRPr="004B379A" w:rsidRDefault="00A35E5B">
            <w:pPr>
              <w:rPr>
                <w:rFonts w:ascii="Bierstadt" w:hAnsi="Bierstadt"/>
              </w:rPr>
            </w:pPr>
            <w:r w:rsidRPr="00A35E5B">
              <w:rPr>
                <w:rFonts w:ascii="Bierstadt" w:hAnsi="Bierstadt"/>
                <w:noProof/>
              </w:rPr>
              <w:drawing>
                <wp:inline distT="0" distB="0" distL="0" distR="0" wp14:anchorId="38A9776F" wp14:editId="6C4E6D61">
                  <wp:extent cx="1394573" cy="786384"/>
                  <wp:effectExtent l="0" t="0" r="0" b="0"/>
                  <wp:docPr id="61945693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19456933" name=""/>
                          <pic:cNvPicPr/>
                        </pic:nvPicPr>
                        <pic:blipFill>
                          <a:blip r:embed="rId64"/>
                          <a:stretch>
                            <a:fillRect/>
                          </a:stretch>
                        </pic:blipFill>
                        <pic:spPr>
                          <a:xfrm>
                            <a:off x="0" y="0"/>
                            <a:ext cx="1394573" cy="786384"/>
                          </a:xfrm>
                          <a:prstGeom prst="rect">
                            <a:avLst/>
                          </a:prstGeom>
                        </pic:spPr>
                      </pic:pic>
                    </a:graphicData>
                  </a:graphic>
                </wp:inline>
              </w:drawing>
            </w:r>
          </w:p>
        </w:tc>
        <w:tc>
          <w:tcPr>
            <w:tcW w:w="6914" w:type="dxa"/>
          </w:tcPr>
          <w:p w14:paraId="38B97728" w14:textId="2BB490C9" w:rsidR="00573E56" w:rsidRPr="004B379A" w:rsidRDefault="00573E56" w:rsidP="00573E56">
            <w:pPr>
              <w:pStyle w:val="NormalWeb"/>
              <w:spacing w:before="0" w:beforeAutospacing="0" w:after="0" w:afterAutospacing="0"/>
              <w:rPr>
                <w:rFonts w:ascii="Bierstadt" w:hAnsi="Bierstadt"/>
              </w:rPr>
            </w:pPr>
            <w:r w:rsidRPr="004B379A">
              <w:rPr>
                <w:rFonts w:ascii="Bierstadt" w:eastAsia="+mn-ea" w:hAnsi="Bierstadt" w:cs="+mn-cs"/>
                <w:b/>
                <w:bCs/>
                <w:i/>
                <w:iCs/>
                <w:color w:val="000000"/>
                <w:kern w:val="24"/>
                <w:lang w:val="en-CA"/>
              </w:rPr>
              <w:t xml:space="preserve">Suggested time: </w:t>
            </w:r>
            <w:r w:rsidR="00AC00D4">
              <w:rPr>
                <w:rFonts w:ascii="Bierstadt" w:eastAsia="+mn-ea" w:hAnsi="Bierstadt" w:cs="+mn-cs"/>
                <w:b/>
                <w:bCs/>
                <w:i/>
                <w:iCs/>
                <w:color w:val="000000"/>
                <w:kern w:val="24"/>
                <w:lang w:val="en-CA"/>
              </w:rPr>
              <w:t>5</w:t>
            </w:r>
            <w:r w:rsidRPr="004B379A">
              <w:rPr>
                <w:rFonts w:ascii="Bierstadt" w:eastAsia="+mn-ea" w:hAnsi="Bierstadt" w:cs="+mn-cs"/>
                <w:b/>
                <w:bCs/>
                <w:i/>
                <w:iCs/>
                <w:color w:val="000000"/>
                <w:kern w:val="24"/>
              </w:rPr>
              <w:t xml:space="preserve"> minutes</w:t>
            </w:r>
          </w:p>
          <w:p w14:paraId="5061E7EF" w14:textId="3AAC44A7" w:rsidR="00CA6C41" w:rsidRDefault="00AC00D4" w:rsidP="00CA6C41">
            <w:pPr>
              <w:pStyle w:val="NormalWeb"/>
              <w:spacing w:before="0" w:beforeAutospacing="0" w:after="0" w:afterAutospacing="0"/>
              <w:rPr>
                <w:rFonts w:ascii="Bierstadt" w:eastAsia="+mn-ea" w:hAnsi="Bierstadt" w:cs="+mn-cs"/>
                <w:color w:val="000000"/>
                <w:kern w:val="24"/>
              </w:rPr>
            </w:pPr>
            <w:r>
              <w:rPr>
                <w:rFonts w:ascii="Bierstadt" w:eastAsia="+mn-ea" w:hAnsi="Bierstadt" w:cs="+mn-cs"/>
                <w:color w:val="000000"/>
                <w:kern w:val="24"/>
              </w:rPr>
              <w:t xml:space="preserve">Show the </w:t>
            </w:r>
            <w:r w:rsidRPr="00AC00D4">
              <w:rPr>
                <w:rFonts w:ascii="Bierstadt" w:eastAsia="+mn-ea" w:hAnsi="Bierstadt" w:cs="+mn-cs"/>
                <w:i/>
                <w:iCs/>
                <w:color w:val="000000"/>
                <w:kern w:val="24"/>
              </w:rPr>
              <w:t>Stash Your Cash</w:t>
            </w:r>
            <w:r>
              <w:rPr>
                <w:rFonts w:ascii="Bierstadt" w:eastAsia="+mn-ea" w:hAnsi="Bierstadt" w:cs="+mn-cs"/>
                <w:color w:val="000000"/>
                <w:kern w:val="24"/>
              </w:rPr>
              <w:t xml:space="preserve"> interactive video.</w:t>
            </w:r>
          </w:p>
          <w:p w14:paraId="721D7091" w14:textId="77777777" w:rsidR="00E56979" w:rsidRDefault="00E56979" w:rsidP="00CA6C41">
            <w:pPr>
              <w:pStyle w:val="NormalWeb"/>
              <w:spacing w:before="0" w:beforeAutospacing="0" w:after="0" w:afterAutospacing="0"/>
              <w:rPr>
                <w:rFonts w:ascii="Bierstadt" w:eastAsia="+mn-ea" w:hAnsi="Bierstadt" w:cs="+mn-cs"/>
                <w:color w:val="000000"/>
                <w:kern w:val="24"/>
              </w:rPr>
            </w:pPr>
          </w:p>
          <w:p w14:paraId="01333293" w14:textId="77777777" w:rsidR="00E56979" w:rsidRDefault="00E56979" w:rsidP="00CA6C41">
            <w:pPr>
              <w:pStyle w:val="NormalWeb"/>
              <w:spacing w:before="0" w:beforeAutospacing="0" w:after="0" w:afterAutospacing="0"/>
              <w:rPr>
                <w:rFonts w:ascii="Bierstadt" w:hAnsi="Bierstadt"/>
              </w:rPr>
            </w:pPr>
          </w:p>
          <w:p w14:paraId="6D9FA819" w14:textId="4DF5382F" w:rsidR="006154C8" w:rsidRPr="004B379A" w:rsidRDefault="006154C8" w:rsidP="00CA6C41">
            <w:pPr>
              <w:pStyle w:val="NormalWeb"/>
              <w:spacing w:before="0" w:beforeAutospacing="0" w:after="0" w:afterAutospacing="0"/>
              <w:rPr>
                <w:rFonts w:ascii="Bierstadt" w:hAnsi="Bierstadt"/>
              </w:rPr>
            </w:pPr>
          </w:p>
        </w:tc>
      </w:tr>
      <w:tr w:rsidR="009E2444" w:rsidRPr="004B379A" w14:paraId="27C60FE4" w14:textId="77777777" w:rsidTr="00894E6B">
        <w:trPr>
          <w:trHeight w:val="1687"/>
        </w:trPr>
        <w:tc>
          <w:tcPr>
            <w:tcW w:w="2436" w:type="dxa"/>
          </w:tcPr>
          <w:p w14:paraId="5E2D1C87" w14:textId="65475252" w:rsidR="009929E0" w:rsidRPr="004B379A" w:rsidRDefault="009929E0">
            <w:pPr>
              <w:rPr>
                <w:rFonts w:ascii="Bierstadt" w:hAnsi="Bierstadt"/>
              </w:rPr>
            </w:pPr>
            <w:r w:rsidRPr="004B379A">
              <w:rPr>
                <w:rFonts w:ascii="Bierstadt" w:hAnsi="Bierstadt"/>
              </w:rPr>
              <w:t xml:space="preserve">Slide </w:t>
            </w:r>
            <w:r w:rsidR="00AC00D4">
              <w:rPr>
                <w:rFonts w:ascii="Bierstadt" w:hAnsi="Bierstadt"/>
              </w:rPr>
              <w:t>4</w:t>
            </w:r>
            <w:r w:rsidR="00127F04">
              <w:rPr>
                <w:rFonts w:ascii="Bierstadt" w:hAnsi="Bierstadt"/>
              </w:rPr>
              <w:t>2</w:t>
            </w:r>
          </w:p>
          <w:p w14:paraId="14D61ADF" w14:textId="4D6E226C" w:rsidR="009929E0" w:rsidRPr="004B379A" w:rsidRDefault="00AC00D4">
            <w:pPr>
              <w:rPr>
                <w:rFonts w:ascii="Bierstadt" w:hAnsi="Bierstadt"/>
              </w:rPr>
            </w:pPr>
            <w:r w:rsidRPr="00AC00D4">
              <w:rPr>
                <w:rFonts w:ascii="Bierstadt" w:hAnsi="Bierstadt"/>
                <w:noProof/>
              </w:rPr>
              <w:drawing>
                <wp:inline distT="0" distB="0" distL="0" distR="0" wp14:anchorId="152B6493" wp14:editId="740C4706">
                  <wp:extent cx="1399611" cy="786384"/>
                  <wp:effectExtent l="0" t="0" r="0" b="0"/>
                  <wp:docPr id="30508096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5080961" name=""/>
                          <pic:cNvPicPr/>
                        </pic:nvPicPr>
                        <pic:blipFill>
                          <a:blip r:embed="rId65"/>
                          <a:stretch>
                            <a:fillRect/>
                          </a:stretch>
                        </pic:blipFill>
                        <pic:spPr>
                          <a:xfrm>
                            <a:off x="0" y="0"/>
                            <a:ext cx="1399611" cy="786384"/>
                          </a:xfrm>
                          <a:prstGeom prst="rect">
                            <a:avLst/>
                          </a:prstGeom>
                        </pic:spPr>
                      </pic:pic>
                    </a:graphicData>
                  </a:graphic>
                </wp:inline>
              </w:drawing>
            </w:r>
          </w:p>
        </w:tc>
        <w:tc>
          <w:tcPr>
            <w:tcW w:w="6914" w:type="dxa"/>
          </w:tcPr>
          <w:p w14:paraId="036D0214" w14:textId="74F658FB" w:rsidR="00807841" w:rsidRPr="004B379A" w:rsidRDefault="00807841" w:rsidP="00807841">
            <w:pPr>
              <w:pStyle w:val="NormalWeb"/>
              <w:spacing w:before="0" w:beforeAutospacing="0" w:after="0" w:afterAutospacing="0"/>
              <w:rPr>
                <w:rFonts w:ascii="Bierstadt" w:hAnsi="Bierstadt"/>
              </w:rPr>
            </w:pPr>
            <w:r w:rsidRPr="004B379A">
              <w:rPr>
                <w:rFonts w:ascii="Bierstadt" w:eastAsia="+mn-ea" w:hAnsi="Bierstadt" w:cs="+mn-cs"/>
                <w:b/>
                <w:bCs/>
                <w:i/>
                <w:iCs/>
                <w:color w:val="000000"/>
                <w:kern w:val="24"/>
                <w:lang w:val="en-CA"/>
              </w:rPr>
              <w:t>Suggested time:</w:t>
            </w:r>
            <w:r w:rsidR="00746786">
              <w:rPr>
                <w:rFonts w:ascii="Bierstadt" w:eastAsia="+mn-ea" w:hAnsi="Bierstadt" w:cs="+mn-cs"/>
                <w:b/>
                <w:bCs/>
                <w:i/>
                <w:iCs/>
                <w:color w:val="000000"/>
                <w:kern w:val="24"/>
                <w:lang w:val="en-CA"/>
              </w:rPr>
              <w:t>10</w:t>
            </w:r>
            <w:r w:rsidRPr="004B379A">
              <w:rPr>
                <w:rFonts w:ascii="Bierstadt" w:eastAsia="+mn-ea" w:hAnsi="Bierstadt" w:cs="+mn-cs"/>
                <w:b/>
                <w:bCs/>
                <w:i/>
                <w:iCs/>
                <w:color w:val="000000"/>
                <w:kern w:val="24"/>
              </w:rPr>
              <w:t xml:space="preserve"> minutes</w:t>
            </w:r>
          </w:p>
          <w:p w14:paraId="74D19821" w14:textId="2FA49DF4" w:rsidR="00EA3E0B" w:rsidRPr="004B379A" w:rsidRDefault="00AC00D4" w:rsidP="00573E56">
            <w:pPr>
              <w:pStyle w:val="NormalWeb"/>
              <w:spacing w:before="0" w:beforeAutospacing="0" w:after="0" w:afterAutospacing="0"/>
              <w:rPr>
                <w:rFonts w:ascii="Bierstadt" w:hAnsi="Bierstadt"/>
              </w:rPr>
            </w:pPr>
            <w:r w:rsidRPr="00AC00D4">
              <w:rPr>
                <w:rFonts w:ascii="Bierstadt" w:eastAsia="+mn-ea" w:hAnsi="Bierstadt" w:cs="+mn-cs"/>
                <w:color w:val="000000"/>
                <w:kern w:val="24"/>
              </w:rPr>
              <w:t xml:space="preserve">Students will complete the “Take Action” portions of their Savings Plan in their </w:t>
            </w:r>
            <w:r w:rsidRPr="00AC00D4">
              <w:rPr>
                <w:rFonts w:ascii="Bierstadt" w:eastAsia="+mn-ea" w:hAnsi="Bierstadt" w:cs="+mn-cs"/>
                <w:b/>
                <w:bCs/>
                <w:color w:val="000000"/>
                <w:kern w:val="24"/>
              </w:rPr>
              <w:t>student portfolio, page 5</w:t>
            </w:r>
            <w:r w:rsidR="003A3AF1">
              <w:rPr>
                <w:rFonts w:ascii="Bierstadt" w:eastAsia="+mn-ea" w:hAnsi="Bierstadt" w:cs="+mn-cs"/>
                <w:b/>
                <w:bCs/>
                <w:color w:val="000000"/>
                <w:kern w:val="24"/>
              </w:rPr>
              <w:t xml:space="preserve"> &amp; 6</w:t>
            </w:r>
            <w:r w:rsidRPr="00AC00D4">
              <w:rPr>
                <w:rFonts w:ascii="Bierstadt" w:eastAsia="+mn-ea" w:hAnsi="Bierstadt" w:cs="+mn-cs"/>
                <w:color w:val="000000"/>
                <w:kern w:val="24"/>
              </w:rPr>
              <w:t>, as you review each section on the following slides.</w:t>
            </w:r>
          </w:p>
        </w:tc>
      </w:tr>
      <w:tr w:rsidR="00AC00D4" w:rsidRPr="004B379A" w14:paraId="2EE16EBB" w14:textId="77777777" w:rsidTr="008B2929">
        <w:trPr>
          <w:trHeight w:val="1682"/>
        </w:trPr>
        <w:tc>
          <w:tcPr>
            <w:tcW w:w="2436" w:type="dxa"/>
          </w:tcPr>
          <w:p w14:paraId="450D7843" w14:textId="0D09FCBC" w:rsidR="00AC00D4" w:rsidRDefault="00AC00D4">
            <w:pPr>
              <w:rPr>
                <w:rFonts w:ascii="Bierstadt" w:hAnsi="Bierstadt"/>
              </w:rPr>
            </w:pPr>
            <w:r>
              <w:rPr>
                <w:rFonts w:ascii="Bierstadt" w:hAnsi="Bierstadt"/>
              </w:rPr>
              <w:t>Slide 4</w:t>
            </w:r>
            <w:r w:rsidR="00127F04">
              <w:rPr>
                <w:rFonts w:ascii="Bierstadt" w:hAnsi="Bierstadt"/>
              </w:rPr>
              <w:t>3</w:t>
            </w:r>
          </w:p>
          <w:p w14:paraId="66FCA568" w14:textId="1D6185EF" w:rsidR="00AC00D4" w:rsidRPr="004B379A" w:rsidRDefault="00525D45">
            <w:pPr>
              <w:rPr>
                <w:rFonts w:ascii="Bierstadt" w:hAnsi="Bierstadt"/>
              </w:rPr>
            </w:pPr>
            <w:r w:rsidRPr="00525D45">
              <w:rPr>
                <w:rFonts w:ascii="Bierstadt" w:hAnsi="Bierstadt"/>
                <w:noProof/>
              </w:rPr>
              <w:drawing>
                <wp:inline distT="0" distB="0" distL="0" distR="0" wp14:anchorId="415BF2D2" wp14:editId="5986FE11">
                  <wp:extent cx="1400410" cy="786384"/>
                  <wp:effectExtent l="0" t="0" r="0" b="0"/>
                  <wp:docPr id="99055179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90551797" name=""/>
                          <pic:cNvPicPr/>
                        </pic:nvPicPr>
                        <pic:blipFill>
                          <a:blip r:embed="rId66"/>
                          <a:stretch>
                            <a:fillRect/>
                          </a:stretch>
                        </pic:blipFill>
                        <pic:spPr>
                          <a:xfrm>
                            <a:off x="0" y="0"/>
                            <a:ext cx="1400410" cy="786384"/>
                          </a:xfrm>
                          <a:prstGeom prst="rect">
                            <a:avLst/>
                          </a:prstGeom>
                        </pic:spPr>
                      </pic:pic>
                    </a:graphicData>
                  </a:graphic>
                </wp:inline>
              </w:drawing>
            </w:r>
          </w:p>
        </w:tc>
        <w:tc>
          <w:tcPr>
            <w:tcW w:w="6914" w:type="dxa"/>
          </w:tcPr>
          <w:p w14:paraId="308754A3" w14:textId="006FBD99" w:rsidR="00AC00D4" w:rsidRPr="00AC00D4" w:rsidRDefault="00AC00D4" w:rsidP="00AC00D4">
            <w:pPr>
              <w:pStyle w:val="NormalWeb"/>
              <w:spacing w:before="0" w:beforeAutospacing="0" w:after="0" w:afterAutospacing="0"/>
              <w:rPr>
                <w:rFonts w:ascii="Bierstadt" w:hAnsi="Bierstadt"/>
              </w:rPr>
            </w:pPr>
            <w:r w:rsidRPr="00AC00D4">
              <w:rPr>
                <w:rFonts w:ascii="Bierstadt" w:eastAsia="+mn-ea" w:hAnsi="Bierstadt" w:cs="+mn-cs"/>
                <w:color w:val="211D1E"/>
                <w:kern w:val="24"/>
                <w:lang w:val="en-PH"/>
              </w:rPr>
              <w:t xml:space="preserve">Review the information on the slide and give students a few moments to fill in the blanks. </w:t>
            </w:r>
          </w:p>
          <w:p w14:paraId="71FA2EA8" w14:textId="77777777" w:rsidR="00AC00D4" w:rsidRDefault="00AC00D4" w:rsidP="00AC00D4">
            <w:pPr>
              <w:pStyle w:val="NormalWeb"/>
              <w:spacing w:before="0" w:beforeAutospacing="0" w:after="0" w:afterAutospacing="0"/>
              <w:rPr>
                <w:rFonts w:ascii="Bierstadt" w:eastAsia="+mn-ea" w:hAnsi="Bierstadt" w:cs="+mn-cs"/>
                <w:color w:val="211D1E"/>
                <w:kern w:val="24"/>
                <w:lang w:val="en-PH"/>
              </w:rPr>
            </w:pPr>
          </w:p>
          <w:p w14:paraId="05628052" w14:textId="051A198C" w:rsidR="00AC00D4" w:rsidRPr="00AC00D4" w:rsidRDefault="00AC00D4" w:rsidP="00807841">
            <w:pPr>
              <w:pStyle w:val="NormalWeb"/>
              <w:spacing w:before="0" w:beforeAutospacing="0" w:after="0" w:afterAutospacing="0"/>
              <w:rPr>
                <w:rFonts w:ascii="Bierstadt" w:hAnsi="Bierstadt"/>
              </w:rPr>
            </w:pPr>
            <w:r w:rsidRPr="00AC00D4">
              <w:rPr>
                <w:rFonts w:ascii="Bierstadt" w:eastAsia="+mn-ea" w:hAnsi="Bierstadt" w:cs="+mn-cs"/>
                <w:i/>
                <w:iCs/>
                <w:color w:val="211D1E"/>
                <w:kern w:val="24"/>
                <w:lang w:val="en-PH"/>
              </w:rPr>
              <w:t>Facilitator tip:</w:t>
            </w:r>
            <w:r w:rsidRPr="00AC00D4">
              <w:rPr>
                <w:rFonts w:ascii="Bierstadt" w:eastAsia="+mn-ea" w:hAnsi="Bierstadt" w:cs="+mn-cs"/>
                <w:color w:val="211D1E"/>
                <w:kern w:val="24"/>
                <w:lang w:val="en-PH"/>
              </w:rPr>
              <w:t xml:space="preserve"> Invite a few student volunteers to read the information aloud. </w:t>
            </w:r>
          </w:p>
        </w:tc>
      </w:tr>
      <w:tr w:rsidR="00AC00D4" w:rsidRPr="004B379A" w14:paraId="785F87D5" w14:textId="77777777" w:rsidTr="006665C8">
        <w:tc>
          <w:tcPr>
            <w:tcW w:w="2436" w:type="dxa"/>
          </w:tcPr>
          <w:p w14:paraId="1746196B" w14:textId="2C730069" w:rsidR="00AC00D4" w:rsidRDefault="00AC00D4">
            <w:pPr>
              <w:rPr>
                <w:rFonts w:ascii="Bierstadt" w:hAnsi="Bierstadt"/>
              </w:rPr>
            </w:pPr>
            <w:r>
              <w:rPr>
                <w:rFonts w:ascii="Bierstadt" w:hAnsi="Bierstadt"/>
              </w:rPr>
              <w:t>Slide 4</w:t>
            </w:r>
            <w:r w:rsidR="00127F04">
              <w:rPr>
                <w:rFonts w:ascii="Bierstadt" w:hAnsi="Bierstadt"/>
              </w:rPr>
              <w:t>4</w:t>
            </w:r>
          </w:p>
          <w:p w14:paraId="2523647A" w14:textId="46522731" w:rsidR="00AC00D4" w:rsidRDefault="003B0A5C">
            <w:pPr>
              <w:rPr>
                <w:rFonts w:ascii="Bierstadt" w:hAnsi="Bierstadt"/>
              </w:rPr>
            </w:pPr>
            <w:r w:rsidRPr="003B0A5C">
              <w:rPr>
                <w:rFonts w:ascii="Bierstadt" w:hAnsi="Bierstadt"/>
                <w:noProof/>
              </w:rPr>
              <w:drawing>
                <wp:inline distT="0" distB="0" distL="0" distR="0" wp14:anchorId="58B66ACD" wp14:editId="04A06121">
                  <wp:extent cx="1399611" cy="786384"/>
                  <wp:effectExtent l="0" t="0" r="0" b="0"/>
                  <wp:docPr id="59139713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91397134" name=""/>
                          <pic:cNvPicPr/>
                        </pic:nvPicPr>
                        <pic:blipFill>
                          <a:blip r:embed="rId67"/>
                          <a:stretch>
                            <a:fillRect/>
                          </a:stretch>
                        </pic:blipFill>
                        <pic:spPr>
                          <a:xfrm>
                            <a:off x="0" y="0"/>
                            <a:ext cx="1399611" cy="786384"/>
                          </a:xfrm>
                          <a:prstGeom prst="rect">
                            <a:avLst/>
                          </a:prstGeom>
                        </pic:spPr>
                      </pic:pic>
                    </a:graphicData>
                  </a:graphic>
                </wp:inline>
              </w:drawing>
            </w:r>
          </w:p>
        </w:tc>
        <w:tc>
          <w:tcPr>
            <w:tcW w:w="6914" w:type="dxa"/>
          </w:tcPr>
          <w:p w14:paraId="57D92C18" w14:textId="59C944A9" w:rsidR="00AC00D4" w:rsidRPr="00AC00D4" w:rsidRDefault="00AC00D4" w:rsidP="00AC00D4">
            <w:pPr>
              <w:pStyle w:val="NormalWeb"/>
              <w:spacing w:before="0" w:beforeAutospacing="0" w:after="0" w:afterAutospacing="0"/>
              <w:rPr>
                <w:rFonts w:ascii="Bierstadt" w:hAnsi="Bierstadt"/>
              </w:rPr>
            </w:pPr>
            <w:r w:rsidRPr="00AC00D4">
              <w:rPr>
                <w:rFonts w:ascii="Bierstadt" w:eastAsia="+mn-ea" w:hAnsi="Bierstadt" w:cs="+mn-cs"/>
                <w:color w:val="211D1E"/>
                <w:kern w:val="24"/>
                <w:lang w:val="en-PH"/>
              </w:rPr>
              <w:t xml:space="preserve">Review the information on the slide and give students a few moments to fill in the blanks. </w:t>
            </w:r>
          </w:p>
          <w:p w14:paraId="417D7CCC" w14:textId="77777777" w:rsidR="00AC00D4" w:rsidRDefault="00AC00D4" w:rsidP="00AC00D4">
            <w:pPr>
              <w:pStyle w:val="NormalWeb"/>
              <w:spacing w:before="0" w:beforeAutospacing="0" w:after="0" w:afterAutospacing="0"/>
              <w:rPr>
                <w:rFonts w:ascii="Bierstadt" w:eastAsia="+mn-ea" w:hAnsi="Bierstadt" w:cs="+mn-cs"/>
                <w:color w:val="211D1E"/>
                <w:kern w:val="24"/>
                <w:lang w:val="en-PH"/>
              </w:rPr>
            </w:pPr>
          </w:p>
          <w:p w14:paraId="7E571EBB" w14:textId="77777777" w:rsidR="00AC00D4" w:rsidRDefault="00AC00D4" w:rsidP="00AC00D4">
            <w:pPr>
              <w:pStyle w:val="NormalWeb"/>
              <w:spacing w:before="0" w:beforeAutospacing="0" w:after="0" w:afterAutospacing="0"/>
              <w:rPr>
                <w:rFonts w:ascii="Bierstadt" w:eastAsia="+mn-ea" w:hAnsi="Bierstadt" w:cs="+mn-cs"/>
                <w:color w:val="211D1E"/>
                <w:kern w:val="24"/>
                <w:lang w:val="en-PH"/>
              </w:rPr>
            </w:pPr>
            <w:r w:rsidRPr="00AC00D4">
              <w:rPr>
                <w:rFonts w:ascii="Bierstadt" w:eastAsia="+mn-ea" w:hAnsi="Bierstadt" w:cs="+mn-cs"/>
                <w:i/>
                <w:iCs/>
                <w:color w:val="211D1E"/>
                <w:kern w:val="24"/>
                <w:lang w:val="en-PH"/>
              </w:rPr>
              <w:t>Facilitator tip:</w:t>
            </w:r>
            <w:r w:rsidRPr="00AC00D4">
              <w:rPr>
                <w:rFonts w:ascii="Bierstadt" w:eastAsia="+mn-ea" w:hAnsi="Bierstadt" w:cs="+mn-cs"/>
                <w:color w:val="211D1E"/>
                <w:kern w:val="24"/>
                <w:lang w:val="en-PH"/>
              </w:rPr>
              <w:t xml:space="preserve"> Invite a few student volunteers to read the information aloud.</w:t>
            </w:r>
          </w:p>
          <w:p w14:paraId="25D99D62" w14:textId="77777777" w:rsidR="00053042" w:rsidRDefault="00053042" w:rsidP="00AC00D4">
            <w:pPr>
              <w:pStyle w:val="NormalWeb"/>
              <w:spacing w:before="0" w:beforeAutospacing="0" w:after="0" w:afterAutospacing="0"/>
              <w:rPr>
                <w:rFonts w:ascii="Bierstadt" w:eastAsia="+mn-ea" w:hAnsi="Bierstadt" w:cs="+mn-cs"/>
                <w:color w:val="211D1E"/>
                <w:kern w:val="24"/>
                <w:lang w:val="en-PH"/>
              </w:rPr>
            </w:pPr>
          </w:p>
          <w:p w14:paraId="090126DD" w14:textId="02E17A93" w:rsidR="00053042" w:rsidRDefault="00053042" w:rsidP="00AC00D4">
            <w:pPr>
              <w:pStyle w:val="NormalWeb"/>
              <w:spacing w:before="0" w:beforeAutospacing="0" w:after="0" w:afterAutospacing="0"/>
              <w:rPr>
                <w:rFonts w:ascii="Bierstadt" w:eastAsia="+mn-ea" w:hAnsi="Bierstadt" w:cs="+mn-cs"/>
                <w:color w:val="211D1E"/>
                <w:kern w:val="24"/>
                <w:lang w:val="en-PH"/>
              </w:rPr>
            </w:pPr>
            <w:r>
              <w:rPr>
                <w:rFonts w:ascii="Bierstadt" w:eastAsia="+mn-ea" w:hAnsi="Bierstadt" w:cs="+mn-cs"/>
                <w:color w:val="211D1E"/>
                <w:kern w:val="24"/>
                <w:lang w:val="en-PH"/>
              </w:rPr>
              <w:t xml:space="preserve">Answer key: </w:t>
            </w:r>
          </w:p>
          <w:p w14:paraId="5D85F0CB" w14:textId="7BC4B4E0" w:rsidR="00053042" w:rsidRDefault="00053042" w:rsidP="00053042">
            <w:pPr>
              <w:pStyle w:val="NormalWeb"/>
              <w:numPr>
                <w:ilvl w:val="0"/>
                <w:numId w:val="18"/>
              </w:numPr>
              <w:spacing w:before="0" w:beforeAutospacing="0" w:after="0" w:afterAutospacing="0"/>
              <w:rPr>
                <w:rFonts w:ascii="Bierstadt" w:eastAsia="+mn-ea" w:hAnsi="Bierstadt" w:cs="+mn-cs"/>
                <w:color w:val="211D1E"/>
                <w:kern w:val="24"/>
                <w:lang w:val="en-PH"/>
              </w:rPr>
            </w:pPr>
            <w:r>
              <w:rPr>
                <w:rFonts w:ascii="Bierstadt" w:eastAsia="+mn-ea" w:hAnsi="Bierstadt" w:cs="+mn-cs"/>
                <w:color w:val="211D1E"/>
                <w:kern w:val="24"/>
                <w:lang w:val="en-PH"/>
              </w:rPr>
              <w:t>Principal: $106.02</w:t>
            </w:r>
          </w:p>
          <w:p w14:paraId="17F1749E" w14:textId="6C51CAAF" w:rsidR="00053042" w:rsidRDefault="00053042" w:rsidP="00053042">
            <w:pPr>
              <w:pStyle w:val="NormalWeb"/>
              <w:numPr>
                <w:ilvl w:val="0"/>
                <w:numId w:val="18"/>
              </w:numPr>
              <w:spacing w:before="0" w:beforeAutospacing="0" w:after="0" w:afterAutospacing="0"/>
              <w:rPr>
                <w:rFonts w:ascii="Bierstadt" w:eastAsia="+mn-ea" w:hAnsi="Bierstadt" w:cs="+mn-cs"/>
                <w:color w:val="211D1E"/>
                <w:kern w:val="24"/>
                <w:lang w:val="en-PH"/>
              </w:rPr>
            </w:pPr>
            <w:r>
              <w:rPr>
                <w:rFonts w:ascii="Bierstadt" w:eastAsia="+mn-ea" w:hAnsi="Bierstadt" w:cs="+mn-cs"/>
                <w:color w:val="211D1E"/>
                <w:kern w:val="24"/>
                <w:lang w:val="en-PH"/>
              </w:rPr>
              <w:t xml:space="preserve">Interest: </w:t>
            </w:r>
            <w:r w:rsidR="007C2C20">
              <w:rPr>
                <w:rFonts w:ascii="Bierstadt" w:eastAsia="+mn-ea" w:hAnsi="Bierstadt" w:cs="+mn-cs"/>
                <w:color w:val="211D1E"/>
                <w:kern w:val="24"/>
                <w:lang w:val="en-PH"/>
              </w:rPr>
              <w:t>$2.12</w:t>
            </w:r>
          </w:p>
          <w:p w14:paraId="2AFD4E79" w14:textId="77777777" w:rsidR="008B2929" w:rsidRDefault="007C2C20" w:rsidP="00AC00D4">
            <w:pPr>
              <w:pStyle w:val="NormalWeb"/>
              <w:numPr>
                <w:ilvl w:val="0"/>
                <w:numId w:val="18"/>
              </w:numPr>
              <w:spacing w:before="0" w:beforeAutospacing="0" w:after="0" w:afterAutospacing="0"/>
              <w:rPr>
                <w:rFonts w:ascii="Bierstadt" w:eastAsia="+mn-ea" w:hAnsi="Bierstadt" w:cs="+mn-cs"/>
                <w:color w:val="211D1E"/>
                <w:kern w:val="24"/>
                <w:lang w:val="en-PH"/>
              </w:rPr>
            </w:pPr>
            <w:r>
              <w:rPr>
                <w:rFonts w:ascii="Bierstadt" w:eastAsia="+mn-ea" w:hAnsi="Bierstadt" w:cs="+mn-cs"/>
                <w:color w:val="211D1E"/>
                <w:kern w:val="24"/>
                <w:lang w:val="en-PH"/>
              </w:rPr>
              <w:t xml:space="preserve">Principal + Interest: </w:t>
            </w:r>
            <w:r w:rsidR="002D51C1">
              <w:rPr>
                <w:rFonts w:ascii="Bierstadt" w:eastAsia="+mn-ea" w:hAnsi="Bierstadt" w:cs="+mn-cs"/>
                <w:color w:val="211D1E"/>
                <w:kern w:val="24"/>
                <w:lang w:val="en-PH"/>
              </w:rPr>
              <w:t>$108.14</w:t>
            </w:r>
          </w:p>
          <w:p w14:paraId="022A07AD" w14:textId="77777777" w:rsidR="00894E6B" w:rsidRDefault="00894E6B" w:rsidP="00894E6B">
            <w:pPr>
              <w:pStyle w:val="NormalWeb"/>
              <w:spacing w:before="0" w:beforeAutospacing="0" w:after="0" w:afterAutospacing="0"/>
              <w:rPr>
                <w:rFonts w:ascii="Bierstadt" w:eastAsia="+mn-ea" w:hAnsi="Bierstadt" w:cs="+mn-cs"/>
                <w:color w:val="211D1E"/>
                <w:kern w:val="24"/>
                <w:lang w:val="en-PH"/>
              </w:rPr>
            </w:pPr>
          </w:p>
          <w:p w14:paraId="59D26AFE" w14:textId="016DDF57" w:rsidR="00894E6B" w:rsidRPr="001718ED" w:rsidRDefault="00894E6B" w:rsidP="00894E6B">
            <w:pPr>
              <w:pStyle w:val="NormalWeb"/>
              <w:spacing w:before="0" w:beforeAutospacing="0" w:after="0" w:afterAutospacing="0"/>
              <w:rPr>
                <w:rFonts w:ascii="Bierstadt" w:eastAsia="+mn-ea" w:hAnsi="Bierstadt" w:cs="+mn-cs"/>
                <w:color w:val="211D1E"/>
                <w:kern w:val="24"/>
                <w:lang w:val="en-PH"/>
              </w:rPr>
            </w:pPr>
          </w:p>
        </w:tc>
      </w:tr>
      <w:tr w:rsidR="00AC00D4" w:rsidRPr="004B379A" w14:paraId="5171A793" w14:textId="77777777" w:rsidTr="006665C8">
        <w:tc>
          <w:tcPr>
            <w:tcW w:w="2436" w:type="dxa"/>
          </w:tcPr>
          <w:p w14:paraId="545CFC18" w14:textId="7D8552AB" w:rsidR="00AC00D4" w:rsidRDefault="00AC00D4">
            <w:pPr>
              <w:rPr>
                <w:rFonts w:ascii="Bierstadt" w:hAnsi="Bierstadt"/>
              </w:rPr>
            </w:pPr>
            <w:r>
              <w:rPr>
                <w:rFonts w:ascii="Bierstadt" w:hAnsi="Bierstadt"/>
              </w:rPr>
              <w:t>Slide 4</w:t>
            </w:r>
            <w:r w:rsidR="00127F04">
              <w:rPr>
                <w:rFonts w:ascii="Bierstadt" w:hAnsi="Bierstadt"/>
              </w:rPr>
              <w:t>5</w:t>
            </w:r>
          </w:p>
          <w:p w14:paraId="0CE12CED" w14:textId="5508F5CC" w:rsidR="00AC00D4" w:rsidRDefault="00BF3636">
            <w:pPr>
              <w:rPr>
                <w:rFonts w:ascii="Bierstadt" w:hAnsi="Bierstadt"/>
              </w:rPr>
            </w:pPr>
            <w:r w:rsidRPr="00BF3636">
              <w:rPr>
                <w:rFonts w:ascii="Bierstadt" w:hAnsi="Bierstadt"/>
                <w:noProof/>
              </w:rPr>
              <w:drawing>
                <wp:inline distT="0" distB="0" distL="0" distR="0" wp14:anchorId="53CA66F4" wp14:editId="4809B891">
                  <wp:extent cx="1400676" cy="786384"/>
                  <wp:effectExtent l="0" t="0" r="9525" b="0"/>
                  <wp:docPr id="174474239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44742395" name=""/>
                          <pic:cNvPicPr/>
                        </pic:nvPicPr>
                        <pic:blipFill>
                          <a:blip r:embed="rId68"/>
                          <a:stretch>
                            <a:fillRect/>
                          </a:stretch>
                        </pic:blipFill>
                        <pic:spPr>
                          <a:xfrm>
                            <a:off x="0" y="0"/>
                            <a:ext cx="1400676" cy="786384"/>
                          </a:xfrm>
                          <a:prstGeom prst="rect">
                            <a:avLst/>
                          </a:prstGeom>
                        </pic:spPr>
                      </pic:pic>
                    </a:graphicData>
                  </a:graphic>
                </wp:inline>
              </w:drawing>
            </w:r>
          </w:p>
        </w:tc>
        <w:tc>
          <w:tcPr>
            <w:tcW w:w="6914" w:type="dxa"/>
          </w:tcPr>
          <w:p w14:paraId="7F55FDAC" w14:textId="6FCF8C0F" w:rsidR="00AC00D4" w:rsidRPr="00AC00D4" w:rsidRDefault="00AC00D4" w:rsidP="00AC00D4">
            <w:pPr>
              <w:pStyle w:val="NormalWeb"/>
              <w:spacing w:before="0" w:beforeAutospacing="0" w:after="0" w:afterAutospacing="0"/>
              <w:rPr>
                <w:rFonts w:ascii="Bierstadt" w:hAnsi="Bierstadt"/>
              </w:rPr>
            </w:pPr>
            <w:r w:rsidRPr="00AC00D4">
              <w:rPr>
                <w:rFonts w:ascii="Bierstadt" w:eastAsia="+mn-ea" w:hAnsi="Bierstadt" w:cs="+mn-cs"/>
                <w:color w:val="211D1E"/>
                <w:kern w:val="24"/>
                <w:lang w:val="en-PH"/>
              </w:rPr>
              <w:t xml:space="preserve">Review the information on the slide and give students a few moments to fill in the blanks. </w:t>
            </w:r>
          </w:p>
          <w:p w14:paraId="20F19F5B" w14:textId="77777777" w:rsidR="00AC00D4" w:rsidRDefault="00AC00D4" w:rsidP="00AC00D4">
            <w:pPr>
              <w:pStyle w:val="NormalWeb"/>
              <w:spacing w:before="0" w:beforeAutospacing="0" w:after="0" w:afterAutospacing="0"/>
              <w:rPr>
                <w:rFonts w:ascii="Bierstadt" w:eastAsia="+mn-ea" w:hAnsi="Bierstadt" w:cs="+mn-cs"/>
                <w:color w:val="211D1E"/>
                <w:kern w:val="24"/>
                <w:lang w:val="en-PH"/>
              </w:rPr>
            </w:pPr>
          </w:p>
          <w:p w14:paraId="5BE670E4" w14:textId="77777777" w:rsidR="008B2929" w:rsidRDefault="00AC00D4" w:rsidP="00AC00D4">
            <w:pPr>
              <w:pStyle w:val="NormalWeb"/>
              <w:spacing w:before="0" w:beforeAutospacing="0" w:after="0" w:afterAutospacing="0"/>
              <w:rPr>
                <w:rFonts w:ascii="Bierstadt" w:eastAsia="+mn-ea" w:hAnsi="Bierstadt" w:cs="+mn-cs"/>
                <w:color w:val="211D1E"/>
                <w:kern w:val="24"/>
                <w:lang w:val="en-PH"/>
              </w:rPr>
            </w:pPr>
            <w:r w:rsidRPr="00AC00D4">
              <w:rPr>
                <w:rFonts w:ascii="Bierstadt" w:eastAsia="+mn-ea" w:hAnsi="Bierstadt" w:cs="+mn-cs"/>
                <w:i/>
                <w:iCs/>
                <w:color w:val="211D1E"/>
                <w:kern w:val="24"/>
                <w:lang w:val="en-PH"/>
              </w:rPr>
              <w:t>Facilitator tip:</w:t>
            </w:r>
            <w:r w:rsidRPr="00AC00D4">
              <w:rPr>
                <w:rFonts w:ascii="Bierstadt" w:eastAsia="+mn-ea" w:hAnsi="Bierstadt" w:cs="+mn-cs"/>
                <w:color w:val="211D1E"/>
                <w:kern w:val="24"/>
                <w:lang w:val="en-PH"/>
              </w:rPr>
              <w:t xml:space="preserve"> Invite a few student volunteers to read the information aloud.</w:t>
            </w:r>
          </w:p>
          <w:p w14:paraId="502E61BF" w14:textId="77777777" w:rsidR="00F3299D" w:rsidRDefault="00F3299D" w:rsidP="00AC00D4">
            <w:pPr>
              <w:pStyle w:val="NormalWeb"/>
              <w:spacing w:before="0" w:beforeAutospacing="0" w:after="0" w:afterAutospacing="0"/>
              <w:rPr>
                <w:rFonts w:ascii="Bierstadt" w:eastAsia="+mn-ea" w:hAnsi="Bierstadt" w:cs="+mn-cs"/>
                <w:color w:val="211D1E"/>
                <w:kern w:val="24"/>
                <w:lang w:val="en-PH"/>
              </w:rPr>
            </w:pPr>
          </w:p>
          <w:p w14:paraId="18B5E25F" w14:textId="77777777" w:rsidR="00F3299D" w:rsidRDefault="00F3299D" w:rsidP="00AC00D4">
            <w:pPr>
              <w:pStyle w:val="NormalWeb"/>
              <w:spacing w:before="0" w:beforeAutospacing="0" w:after="0" w:afterAutospacing="0"/>
              <w:rPr>
                <w:rFonts w:ascii="Bierstadt" w:eastAsia="+mn-ea" w:hAnsi="Bierstadt" w:cs="+mn-cs"/>
                <w:color w:val="211D1E"/>
                <w:kern w:val="24"/>
                <w:lang w:val="en-PH"/>
              </w:rPr>
            </w:pPr>
            <w:r>
              <w:rPr>
                <w:rFonts w:ascii="Bierstadt" w:eastAsia="+mn-ea" w:hAnsi="Bierstadt" w:cs="+mn-cs"/>
                <w:color w:val="211D1E"/>
                <w:kern w:val="24"/>
                <w:lang w:val="en-PH"/>
              </w:rPr>
              <w:t>Answer key:</w:t>
            </w:r>
          </w:p>
          <w:p w14:paraId="64847E88" w14:textId="77777777" w:rsidR="00F3299D" w:rsidRDefault="00F3299D" w:rsidP="00F3299D">
            <w:pPr>
              <w:pStyle w:val="NormalWeb"/>
              <w:numPr>
                <w:ilvl w:val="0"/>
                <w:numId w:val="19"/>
              </w:numPr>
              <w:spacing w:before="0" w:beforeAutospacing="0" w:after="0" w:afterAutospacing="0"/>
              <w:rPr>
                <w:rFonts w:ascii="Bierstadt" w:eastAsia="+mn-ea" w:hAnsi="Bierstadt" w:cs="+mn-cs"/>
                <w:color w:val="211D1E"/>
                <w:kern w:val="24"/>
                <w:lang w:val="en-PH"/>
              </w:rPr>
            </w:pPr>
            <w:r>
              <w:rPr>
                <w:rFonts w:ascii="Bierstadt" w:eastAsia="+mn-ea" w:hAnsi="Bierstadt" w:cs="+mn-cs"/>
                <w:color w:val="211D1E"/>
                <w:kern w:val="24"/>
                <w:lang w:val="en-PH"/>
              </w:rPr>
              <w:t xml:space="preserve">Principal: </w:t>
            </w:r>
            <w:r w:rsidR="0037511E">
              <w:rPr>
                <w:rFonts w:ascii="Bierstadt" w:eastAsia="+mn-ea" w:hAnsi="Bierstadt" w:cs="+mn-cs"/>
                <w:color w:val="211D1E"/>
                <w:kern w:val="24"/>
                <w:lang w:val="en-PH"/>
              </w:rPr>
              <w:t>$168.52</w:t>
            </w:r>
          </w:p>
          <w:p w14:paraId="6626BCBA" w14:textId="77777777" w:rsidR="0037511E" w:rsidRDefault="0037511E" w:rsidP="00F3299D">
            <w:pPr>
              <w:pStyle w:val="NormalWeb"/>
              <w:numPr>
                <w:ilvl w:val="0"/>
                <w:numId w:val="19"/>
              </w:numPr>
              <w:spacing w:before="0" w:beforeAutospacing="0" w:after="0" w:afterAutospacing="0"/>
              <w:rPr>
                <w:rFonts w:ascii="Bierstadt" w:eastAsia="+mn-ea" w:hAnsi="Bierstadt" w:cs="+mn-cs"/>
                <w:color w:val="211D1E"/>
                <w:kern w:val="24"/>
                <w:lang w:val="en-PH"/>
              </w:rPr>
            </w:pPr>
            <w:r>
              <w:rPr>
                <w:rFonts w:ascii="Bierstadt" w:eastAsia="+mn-ea" w:hAnsi="Bierstadt" w:cs="+mn-cs"/>
                <w:color w:val="211D1E"/>
                <w:kern w:val="24"/>
                <w:lang w:val="en-PH"/>
              </w:rPr>
              <w:t>Interest: $32.01</w:t>
            </w:r>
          </w:p>
          <w:p w14:paraId="35852F3B" w14:textId="505D40B2" w:rsidR="0037511E" w:rsidRPr="00AC00D4" w:rsidRDefault="0037511E" w:rsidP="00F3299D">
            <w:pPr>
              <w:pStyle w:val="NormalWeb"/>
              <w:numPr>
                <w:ilvl w:val="0"/>
                <w:numId w:val="19"/>
              </w:numPr>
              <w:spacing w:before="0" w:beforeAutospacing="0" w:after="0" w:afterAutospacing="0"/>
              <w:rPr>
                <w:rFonts w:ascii="Bierstadt" w:eastAsia="+mn-ea" w:hAnsi="Bierstadt" w:cs="+mn-cs"/>
                <w:color w:val="211D1E"/>
                <w:kern w:val="24"/>
                <w:lang w:val="en-PH"/>
              </w:rPr>
            </w:pPr>
            <w:r>
              <w:rPr>
                <w:rFonts w:ascii="Bierstadt" w:eastAsia="+mn-ea" w:hAnsi="Bierstadt" w:cs="+mn-cs"/>
                <w:color w:val="211D1E"/>
                <w:kern w:val="24"/>
                <w:lang w:val="en-PH"/>
              </w:rPr>
              <w:t>Principal + Interest: $</w:t>
            </w:r>
            <w:r w:rsidR="001718ED">
              <w:rPr>
                <w:rFonts w:ascii="Bierstadt" w:eastAsia="+mn-ea" w:hAnsi="Bierstadt" w:cs="+mn-cs"/>
                <w:color w:val="211D1E"/>
                <w:kern w:val="24"/>
                <w:lang w:val="en-PH"/>
              </w:rPr>
              <w:t>200.54</w:t>
            </w:r>
          </w:p>
        </w:tc>
      </w:tr>
      <w:tr w:rsidR="00AC00D4" w:rsidRPr="004B379A" w14:paraId="2C67F8A5" w14:textId="77777777" w:rsidTr="006665C8">
        <w:tc>
          <w:tcPr>
            <w:tcW w:w="2436" w:type="dxa"/>
          </w:tcPr>
          <w:p w14:paraId="7224BE4D" w14:textId="5AEB1CFD" w:rsidR="00AC00D4" w:rsidRDefault="00AC00D4">
            <w:pPr>
              <w:rPr>
                <w:rFonts w:ascii="Bierstadt" w:hAnsi="Bierstadt"/>
              </w:rPr>
            </w:pPr>
            <w:r>
              <w:rPr>
                <w:rFonts w:ascii="Bierstadt" w:hAnsi="Bierstadt"/>
              </w:rPr>
              <w:t>Slide 4</w:t>
            </w:r>
            <w:r w:rsidR="00127F04">
              <w:rPr>
                <w:rFonts w:ascii="Bierstadt" w:hAnsi="Bierstadt"/>
              </w:rPr>
              <w:t>6</w:t>
            </w:r>
          </w:p>
          <w:p w14:paraId="6D42C34E" w14:textId="73F10779" w:rsidR="00AC00D4" w:rsidRDefault="00AF482D">
            <w:pPr>
              <w:rPr>
                <w:rFonts w:ascii="Bierstadt" w:hAnsi="Bierstadt"/>
              </w:rPr>
            </w:pPr>
            <w:r w:rsidRPr="00AF482D">
              <w:rPr>
                <w:rFonts w:ascii="Bierstadt" w:hAnsi="Bierstadt"/>
                <w:noProof/>
              </w:rPr>
              <w:drawing>
                <wp:inline distT="0" distB="0" distL="0" distR="0" wp14:anchorId="00B8A72B" wp14:editId="0925FB12">
                  <wp:extent cx="1400943" cy="786384"/>
                  <wp:effectExtent l="0" t="0" r="8890" b="0"/>
                  <wp:docPr id="194736198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47361980" name=""/>
                          <pic:cNvPicPr/>
                        </pic:nvPicPr>
                        <pic:blipFill>
                          <a:blip r:embed="rId69"/>
                          <a:stretch>
                            <a:fillRect/>
                          </a:stretch>
                        </pic:blipFill>
                        <pic:spPr>
                          <a:xfrm>
                            <a:off x="0" y="0"/>
                            <a:ext cx="1400943" cy="786384"/>
                          </a:xfrm>
                          <a:prstGeom prst="rect">
                            <a:avLst/>
                          </a:prstGeom>
                        </pic:spPr>
                      </pic:pic>
                    </a:graphicData>
                  </a:graphic>
                </wp:inline>
              </w:drawing>
            </w:r>
          </w:p>
        </w:tc>
        <w:tc>
          <w:tcPr>
            <w:tcW w:w="6914" w:type="dxa"/>
          </w:tcPr>
          <w:p w14:paraId="3EA921C5" w14:textId="083D0D6B" w:rsidR="00AC00D4" w:rsidRPr="00AC00D4" w:rsidRDefault="00AC00D4" w:rsidP="00AC00D4">
            <w:pPr>
              <w:pStyle w:val="NormalWeb"/>
              <w:spacing w:before="0" w:beforeAutospacing="0" w:after="0" w:afterAutospacing="0"/>
              <w:rPr>
                <w:rFonts w:ascii="Bierstadt" w:hAnsi="Bierstadt"/>
              </w:rPr>
            </w:pPr>
            <w:r w:rsidRPr="00AC00D4">
              <w:rPr>
                <w:rFonts w:ascii="Bierstadt" w:eastAsia="+mn-ea" w:hAnsi="Bierstadt" w:cs="+mn-cs"/>
                <w:color w:val="211D1E"/>
                <w:kern w:val="24"/>
                <w:lang w:val="en-PH"/>
              </w:rPr>
              <w:t xml:space="preserve">Review the information on the slide and give students a few moments to fill in the blanks. </w:t>
            </w:r>
          </w:p>
          <w:p w14:paraId="798147B9" w14:textId="77777777" w:rsidR="00AC00D4" w:rsidRDefault="00AC00D4" w:rsidP="00AC00D4">
            <w:pPr>
              <w:pStyle w:val="NormalWeb"/>
              <w:spacing w:before="0" w:beforeAutospacing="0" w:after="0" w:afterAutospacing="0"/>
              <w:rPr>
                <w:rFonts w:ascii="Bierstadt" w:eastAsia="+mn-ea" w:hAnsi="Bierstadt" w:cs="+mn-cs"/>
                <w:color w:val="211D1E"/>
                <w:kern w:val="24"/>
                <w:lang w:val="en-PH"/>
              </w:rPr>
            </w:pPr>
          </w:p>
          <w:p w14:paraId="554BC4E9" w14:textId="77777777" w:rsidR="00AC00D4" w:rsidRDefault="00AC00D4" w:rsidP="00AC00D4">
            <w:pPr>
              <w:pStyle w:val="NormalWeb"/>
              <w:spacing w:before="0" w:beforeAutospacing="0" w:after="0" w:afterAutospacing="0"/>
              <w:rPr>
                <w:rFonts w:ascii="Bierstadt" w:eastAsia="+mn-ea" w:hAnsi="Bierstadt" w:cs="+mn-cs"/>
                <w:color w:val="211D1E"/>
                <w:kern w:val="24"/>
                <w:lang w:val="en-PH"/>
              </w:rPr>
            </w:pPr>
            <w:r w:rsidRPr="00AC00D4">
              <w:rPr>
                <w:rFonts w:ascii="Bierstadt" w:eastAsia="+mn-ea" w:hAnsi="Bierstadt" w:cs="+mn-cs"/>
                <w:i/>
                <w:iCs/>
                <w:color w:val="211D1E"/>
                <w:kern w:val="24"/>
                <w:lang w:val="en-PH"/>
              </w:rPr>
              <w:t>Facilitator tip:</w:t>
            </w:r>
            <w:r w:rsidRPr="00AC00D4">
              <w:rPr>
                <w:rFonts w:ascii="Bierstadt" w:eastAsia="+mn-ea" w:hAnsi="Bierstadt" w:cs="+mn-cs"/>
                <w:color w:val="211D1E"/>
                <w:kern w:val="24"/>
                <w:lang w:val="en-PH"/>
              </w:rPr>
              <w:t xml:space="preserve"> Invite a few student volunteers to read the information aloud.</w:t>
            </w:r>
          </w:p>
          <w:p w14:paraId="68D8E849" w14:textId="77777777" w:rsidR="00354007" w:rsidRDefault="00354007" w:rsidP="00AC00D4">
            <w:pPr>
              <w:pStyle w:val="NormalWeb"/>
              <w:spacing w:before="0" w:beforeAutospacing="0" w:after="0" w:afterAutospacing="0"/>
              <w:rPr>
                <w:rFonts w:ascii="Bierstadt" w:eastAsia="+mn-ea" w:hAnsi="Bierstadt" w:cs="+mn-cs"/>
                <w:color w:val="211D1E"/>
                <w:kern w:val="24"/>
                <w:lang w:val="en-PH"/>
              </w:rPr>
            </w:pPr>
          </w:p>
          <w:p w14:paraId="354B7F86" w14:textId="33809241" w:rsidR="00354007" w:rsidRPr="00AC00D4" w:rsidRDefault="00354007" w:rsidP="00AC00D4">
            <w:pPr>
              <w:pStyle w:val="NormalWeb"/>
              <w:spacing w:before="0" w:beforeAutospacing="0" w:after="0" w:afterAutospacing="0"/>
              <w:rPr>
                <w:rFonts w:ascii="Bierstadt" w:eastAsia="+mn-ea" w:hAnsi="Bierstadt" w:cs="+mn-cs"/>
                <w:color w:val="211D1E"/>
                <w:kern w:val="24"/>
                <w:lang w:val="en-PH"/>
              </w:rPr>
            </w:pPr>
            <w:r>
              <w:rPr>
                <w:rFonts w:ascii="Bierstadt" w:eastAsia="+mn-ea" w:hAnsi="Bierstadt" w:cs="+mn-cs"/>
                <w:color w:val="211D1E"/>
                <w:kern w:val="24"/>
                <w:lang w:val="en-PH"/>
              </w:rPr>
              <w:t xml:space="preserve">Provide time for students to review the Risk vs. Reward Investment Triangle page. Students can review independently or with a partner. </w:t>
            </w:r>
          </w:p>
        </w:tc>
      </w:tr>
      <w:tr w:rsidR="00014DE5" w:rsidRPr="004B379A" w14:paraId="77992434" w14:textId="77777777" w:rsidTr="00014DE5">
        <w:tc>
          <w:tcPr>
            <w:tcW w:w="9350" w:type="dxa"/>
            <w:gridSpan w:val="2"/>
            <w:shd w:val="clear" w:color="auto" w:fill="C2EDF0"/>
          </w:tcPr>
          <w:p w14:paraId="066F5193" w14:textId="544E68AB" w:rsidR="00014DE5" w:rsidRPr="004B379A" w:rsidRDefault="00957663" w:rsidP="00014DE5">
            <w:pPr>
              <w:jc w:val="right"/>
              <w:rPr>
                <w:rFonts w:ascii="Bierstadt" w:hAnsi="Bierstadt"/>
                <w:b/>
                <w:bCs/>
              </w:rPr>
            </w:pPr>
            <w:r>
              <w:rPr>
                <w:rFonts w:ascii="Bierstadt" w:hAnsi="Bierstadt"/>
                <w:b/>
                <w:bCs/>
              </w:rPr>
              <w:t xml:space="preserve">Summary and Review                      </w:t>
            </w:r>
            <w:r w:rsidR="00014DE5" w:rsidRPr="004B379A">
              <w:rPr>
                <w:rFonts w:ascii="Bierstadt" w:hAnsi="Bierstadt"/>
                <w:b/>
                <w:bCs/>
              </w:rPr>
              <w:t xml:space="preserve"> </w:t>
            </w:r>
            <w:r w:rsidR="005F70A4" w:rsidRPr="004B379A">
              <w:rPr>
                <w:rFonts w:ascii="Bierstadt" w:hAnsi="Bierstadt"/>
                <w:b/>
                <w:bCs/>
              </w:rPr>
              <w:t xml:space="preserve">      </w:t>
            </w:r>
            <w:r w:rsidR="009F1E1F" w:rsidRPr="004B379A">
              <w:rPr>
                <w:rFonts w:ascii="Bierstadt" w:hAnsi="Bierstadt"/>
                <w:b/>
                <w:bCs/>
              </w:rPr>
              <w:t xml:space="preserve">  </w:t>
            </w:r>
            <w:r w:rsidR="005F70A4" w:rsidRPr="004B379A">
              <w:rPr>
                <w:rFonts w:ascii="Bierstadt" w:hAnsi="Bierstadt"/>
                <w:b/>
                <w:bCs/>
              </w:rPr>
              <w:t xml:space="preserve">  </w:t>
            </w:r>
            <w:r w:rsidR="0044638C" w:rsidRPr="004B379A">
              <w:rPr>
                <w:rFonts w:ascii="Bierstadt" w:hAnsi="Bierstadt"/>
                <w:b/>
                <w:bCs/>
              </w:rPr>
              <w:t xml:space="preserve"> </w:t>
            </w:r>
            <w:r w:rsidR="005F70A4" w:rsidRPr="004B379A">
              <w:rPr>
                <w:rFonts w:ascii="Bierstadt" w:hAnsi="Bierstadt"/>
                <w:b/>
                <w:bCs/>
              </w:rPr>
              <w:t xml:space="preserve">         </w:t>
            </w:r>
            <w:r w:rsidR="0044638C" w:rsidRPr="004B379A">
              <w:rPr>
                <w:rFonts w:ascii="Bierstadt" w:hAnsi="Bierstadt"/>
                <w:b/>
                <w:bCs/>
              </w:rPr>
              <w:t>5</w:t>
            </w:r>
            <w:r w:rsidR="005F70A4" w:rsidRPr="004B379A">
              <w:rPr>
                <w:rFonts w:ascii="Bierstadt" w:hAnsi="Bierstadt"/>
                <w:b/>
                <w:bCs/>
              </w:rPr>
              <w:t xml:space="preserve"> min</w:t>
            </w:r>
          </w:p>
        </w:tc>
      </w:tr>
      <w:tr w:rsidR="009E2444" w:rsidRPr="004B379A" w14:paraId="73169E17" w14:textId="77777777" w:rsidTr="006665C8">
        <w:tc>
          <w:tcPr>
            <w:tcW w:w="2436" w:type="dxa"/>
          </w:tcPr>
          <w:p w14:paraId="575B7A58" w14:textId="5FE2A9A5" w:rsidR="00014DE5" w:rsidRPr="004B379A" w:rsidRDefault="005F70A4">
            <w:pPr>
              <w:rPr>
                <w:rFonts w:ascii="Bierstadt" w:hAnsi="Bierstadt"/>
              </w:rPr>
            </w:pPr>
            <w:r w:rsidRPr="004B379A">
              <w:rPr>
                <w:rFonts w:ascii="Bierstadt" w:hAnsi="Bierstadt"/>
              </w:rPr>
              <w:t xml:space="preserve">Slide </w:t>
            </w:r>
            <w:r w:rsidR="00B376B9">
              <w:rPr>
                <w:rFonts w:ascii="Bierstadt" w:hAnsi="Bierstadt"/>
              </w:rPr>
              <w:t>4</w:t>
            </w:r>
            <w:r w:rsidR="00127F04">
              <w:rPr>
                <w:rFonts w:ascii="Bierstadt" w:hAnsi="Bierstadt"/>
              </w:rPr>
              <w:t>7</w:t>
            </w:r>
          </w:p>
          <w:p w14:paraId="1C2D50EF" w14:textId="7A27303F" w:rsidR="005F70A4" w:rsidRPr="004B379A" w:rsidRDefault="00E90866">
            <w:pPr>
              <w:rPr>
                <w:rFonts w:ascii="Bierstadt" w:hAnsi="Bierstadt"/>
              </w:rPr>
            </w:pPr>
            <w:r w:rsidRPr="00E90866">
              <w:rPr>
                <w:rFonts w:ascii="Bierstadt" w:hAnsi="Bierstadt"/>
                <w:noProof/>
              </w:rPr>
              <w:drawing>
                <wp:inline distT="0" distB="0" distL="0" distR="0" wp14:anchorId="4C72D5A0" wp14:editId="298BFC2B">
                  <wp:extent cx="1407103" cy="786384"/>
                  <wp:effectExtent l="0" t="0" r="3175" b="0"/>
                  <wp:docPr id="146461783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64617832" name=""/>
                          <pic:cNvPicPr/>
                        </pic:nvPicPr>
                        <pic:blipFill>
                          <a:blip r:embed="rId70"/>
                          <a:stretch>
                            <a:fillRect/>
                          </a:stretch>
                        </pic:blipFill>
                        <pic:spPr>
                          <a:xfrm>
                            <a:off x="0" y="0"/>
                            <a:ext cx="1407103" cy="786384"/>
                          </a:xfrm>
                          <a:prstGeom prst="rect">
                            <a:avLst/>
                          </a:prstGeom>
                        </pic:spPr>
                      </pic:pic>
                    </a:graphicData>
                  </a:graphic>
                </wp:inline>
              </w:drawing>
            </w:r>
          </w:p>
        </w:tc>
        <w:tc>
          <w:tcPr>
            <w:tcW w:w="6914" w:type="dxa"/>
          </w:tcPr>
          <w:p w14:paraId="1A5B4280" w14:textId="77777777" w:rsidR="0044638C" w:rsidRPr="004B379A" w:rsidRDefault="0044638C" w:rsidP="0044638C">
            <w:pPr>
              <w:pStyle w:val="NormalWeb"/>
              <w:spacing w:before="0" w:beforeAutospacing="0" w:after="0" w:afterAutospacing="0"/>
              <w:rPr>
                <w:rFonts w:ascii="Bierstadt" w:hAnsi="Bierstadt"/>
              </w:rPr>
            </w:pPr>
            <w:r w:rsidRPr="004B379A">
              <w:rPr>
                <w:rFonts w:ascii="Bierstadt" w:eastAsia="+mn-ea" w:hAnsi="Bierstadt" w:cs="+mn-cs"/>
                <w:b/>
                <w:bCs/>
                <w:i/>
                <w:iCs/>
                <w:color w:val="000000"/>
                <w:kern w:val="24"/>
                <w:lang w:val="en-CA"/>
              </w:rPr>
              <w:t>Suggested time: 5 minutes</w:t>
            </w:r>
          </w:p>
          <w:p w14:paraId="19CC858F" w14:textId="77777777" w:rsidR="0079622D" w:rsidRDefault="0079622D" w:rsidP="0079622D">
            <w:pPr>
              <w:pStyle w:val="NormalWeb"/>
              <w:spacing w:before="0" w:beforeAutospacing="0" w:after="0" w:afterAutospacing="0"/>
              <w:rPr>
                <w:rFonts w:ascii="Bierstadt" w:eastAsia="+mn-ea" w:hAnsi="Bierstadt" w:cs="+mn-cs"/>
                <w:color w:val="211D1E"/>
                <w:kern w:val="24"/>
                <w:lang w:val="en-PH"/>
              </w:rPr>
            </w:pPr>
            <w:r w:rsidRPr="0079622D">
              <w:rPr>
                <w:rFonts w:ascii="Bierstadt" w:eastAsia="+mn-ea" w:hAnsi="Bierstadt" w:cs="+mn-cs"/>
                <w:color w:val="211D1E"/>
                <w:kern w:val="24"/>
                <w:lang w:val="en-PH"/>
              </w:rPr>
              <w:t xml:space="preserve">Remind the students of the five elements of financial planning in </w:t>
            </w:r>
            <w:r w:rsidRPr="0079622D">
              <w:rPr>
                <w:rFonts w:ascii="Bierstadt" w:eastAsia="+mn-ea" w:hAnsi="Bierstadt" w:cs="+mn-cs"/>
                <w:i/>
                <w:iCs/>
                <w:color w:val="211D1E"/>
                <w:kern w:val="24"/>
                <w:lang w:val="en-PH"/>
              </w:rPr>
              <w:t>Personal Finance</w:t>
            </w:r>
            <w:r w:rsidRPr="0079622D">
              <w:rPr>
                <w:rFonts w:ascii="Bierstadt" w:eastAsia="+mn-ea" w:hAnsi="Bierstadt" w:cs="+mn-cs"/>
                <w:color w:val="211D1E"/>
                <w:kern w:val="24"/>
                <w:lang w:val="en-PH"/>
              </w:rPr>
              <w:t>: Earn money, save money, spend wisely, use credit cautiously, and protect their finances. </w:t>
            </w:r>
          </w:p>
          <w:p w14:paraId="1322F9A2" w14:textId="77777777" w:rsidR="00014DE5" w:rsidRDefault="00014DE5" w:rsidP="0044638C">
            <w:pPr>
              <w:pStyle w:val="NormalWeb"/>
              <w:spacing w:before="0" w:beforeAutospacing="0" w:after="0" w:afterAutospacing="0"/>
              <w:rPr>
                <w:rFonts w:ascii="Bierstadt" w:hAnsi="Bierstadt"/>
              </w:rPr>
            </w:pPr>
          </w:p>
          <w:p w14:paraId="11869534" w14:textId="74CABBFF" w:rsidR="008359F9" w:rsidRPr="004B379A" w:rsidRDefault="008359F9" w:rsidP="0044638C">
            <w:pPr>
              <w:pStyle w:val="NormalWeb"/>
              <w:spacing w:before="0" w:beforeAutospacing="0" w:after="0" w:afterAutospacing="0"/>
              <w:rPr>
                <w:rFonts w:ascii="Bierstadt" w:hAnsi="Bierstadt"/>
              </w:rPr>
            </w:pPr>
          </w:p>
        </w:tc>
      </w:tr>
      <w:tr w:rsidR="0079622D" w:rsidRPr="004B379A" w14:paraId="63B31655" w14:textId="77777777" w:rsidTr="006665C8">
        <w:tc>
          <w:tcPr>
            <w:tcW w:w="2436" w:type="dxa"/>
          </w:tcPr>
          <w:p w14:paraId="22504769" w14:textId="4458CB91" w:rsidR="0079622D" w:rsidRDefault="0079622D">
            <w:pPr>
              <w:rPr>
                <w:rFonts w:ascii="Bierstadt" w:hAnsi="Bierstadt"/>
              </w:rPr>
            </w:pPr>
            <w:r>
              <w:rPr>
                <w:rFonts w:ascii="Bierstadt" w:hAnsi="Bierstadt"/>
              </w:rPr>
              <w:t>Slide 4</w:t>
            </w:r>
            <w:r w:rsidR="00127F04">
              <w:rPr>
                <w:rFonts w:ascii="Bierstadt" w:hAnsi="Bierstadt"/>
              </w:rPr>
              <w:t>8</w:t>
            </w:r>
          </w:p>
          <w:p w14:paraId="4DD6B908" w14:textId="7FBEEFDC" w:rsidR="009E2444" w:rsidRDefault="00BB4291">
            <w:pPr>
              <w:rPr>
                <w:rFonts w:ascii="Bierstadt" w:hAnsi="Bierstadt"/>
              </w:rPr>
            </w:pPr>
            <w:r w:rsidRPr="00BB4291">
              <w:rPr>
                <w:rFonts w:ascii="Bierstadt" w:hAnsi="Bierstadt"/>
                <w:noProof/>
              </w:rPr>
              <w:drawing>
                <wp:inline distT="0" distB="0" distL="0" distR="0" wp14:anchorId="5B04CFB2" wp14:editId="654B5554">
                  <wp:extent cx="1406028" cy="786384"/>
                  <wp:effectExtent l="0" t="0" r="3810" b="0"/>
                  <wp:docPr id="38764164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7641646" name=""/>
                          <pic:cNvPicPr/>
                        </pic:nvPicPr>
                        <pic:blipFill>
                          <a:blip r:embed="rId71"/>
                          <a:stretch>
                            <a:fillRect/>
                          </a:stretch>
                        </pic:blipFill>
                        <pic:spPr>
                          <a:xfrm>
                            <a:off x="0" y="0"/>
                            <a:ext cx="1406028" cy="786384"/>
                          </a:xfrm>
                          <a:prstGeom prst="rect">
                            <a:avLst/>
                          </a:prstGeom>
                        </pic:spPr>
                      </pic:pic>
                    </a:graphicData>
                  </a:graphic>
                </wp:inline>
              </w:drawing>
            </w:r>
          </w:p>
          <w:p w14:paraId="577D4C4B" w14:textId="77777777" w:rsidR="00684FDA" w:rsidRDefault="00684FDA">
            <w:pPr>
              <w:rPr>
                <w:rFonts w:ascii="Bierstadt" w:hAnsi="Bierstadt"/>
              </w:rPr>
            </w:pPr>
          </w:p>
          <w:p w14:paraId="217750CA" w14:textId="45B77B31" w:rsidR="00326BE8" w:rsidRDefault="00326BE8">
            <w:pPr>
              <w:rPr>
                <w:rFonts w:ascii="Bierstadt" w:hAnsi="Bierstadt"/>
              </w:rPr>
            </w:pPr>
            <w:r>
              <w:rPr>
                <w:rFonts w:ascii="Bierstadt" w:hAnsi="Bierstadt"/>
              </w:rPr>
              <w:t>Slide 4</w:t>
            </w:r>
            <w:r w:rsidR="00127F04">
              <w:rPr>
                <w:rFonts w:ascii="Bierstadt" w:hAnsi="Bierstadt"/>
              </w:rPr>
              <w:t>9</w:t>
            </w:r>
          </w:p>
          <w:p w14:paraId="7FD07BF0" w14:textId="03D31759" w:rsidR="00614834" w:rsidRDefault="00413D5B">
            <w:pPr>
              <w:rPr>
                <w:rFonts w:ascii="Bierstadt" w:hAnsi="Bierstadt"/>
              </w:rPr>
            </w:pPr>
            <w:r w:rsidRPr="00413D5B">
              <w:rPr>
                <w:rFonts w:ascii="Bierstadt" w:hAnsi="Bierstadt"/>
                <w:noProof/>
              </w:rPr>
              <w:drawing>
                <wp:inline distT="0" distB="0" distL="0" distR="0" wp14:anchorId="543369FA" wp14:editId="26E2DB1F">
                  <wp:extent cx="1399079" cy="786384"/>
                  <wp:effectExtent l="0" t="0" r="0" b="0"/>
                  <wp:docPr id="120761392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07613929" name=""/>
                          <pic:cNvPicPr/>
                        </pic:nvPicPr>
                        <pic:blipFill>
                          <a:blip r:embed="rId72"/>
                          <a:stretch>
                            <a:fillRect/>
                          </a:stretch>
                        </pic:blipFill>
                        <pic:spPr>
                          <a:xfrm>
                            <a:off x="0" y="0"/>
                            <a:ext cx="1399079" cy="786384"/>
                          </a:xfrm>
                          <a:prstGeom prst="rect">
                            <a:avLst/>
                          </a:prstGeom>
                        </pic:spPr>
                      </pic:pic>
                    </a:graphicData>
                  </a:graphic>
                </wp:inline>
              </w:drawing>
            </w:r>
          </w:p>
          <w:p w14:paraId="3A0047D7" w14:textId="05C77512" w:rsidR="00326BE8" w:rsidRPr="004B379A" w:rsidRDefault="00326BE8">
            <w:pPr>
              <w:rPr>
                <w:rFonts w:ascii="Bierstadt" w:hAnsi="Bierstadt"/>
              </w:rPr>
            </w:pPr>
          </w:p>
        </w:tc>
        <w:tc>
          <w:tcPr>
            <w:tcW w:w="6914" w:type="dxa"/>
          </w:tcPr>
          <w:p w14:paraId="39DF469B" w14:textId="77777777" w:rsidR="0079622D" w:rsidRDefault="009E2444" w:rsidP="0044638C">
            <w:pPr>
              <w:pStyle w:val="NormalWeb"/>
              <w:spacing w:before="0" w:beforeAutospacing="0" w:after="0" w:afterAutospacing="0"/>
              <w:rPr>
                <w:rFonts w:ascii="Bierstadt" w:eastAsia="+mn-ea" w:hAnsi="Bierstadt" w:cs="+mn-cs"/>
                <w:b/>
                <w:bCs/>
                <w:i/>
                <w:iCs/>
                <w:color w:val="000000"/>
                <w:kern w:val="24"/>
                <w:lang w:val="en-CA"/>
              </w:rPr>
            </w:pPr>
            <w:r>
              <w:rPr>
                <w:rFonts w:ascii="Bierstadt" w:eastAsia="+mn-ea" w:hAnsi="Bierstadt" w:cs="+mn-cs"/>
                <w:b/>
                <w:bCs/>
                <w:i/>
                <w:iCs/>
                <w:color w:val="000000"/>
                <w:kern w:val="24"/>
                <w:lang w:val="en-CA"/>
              </w:rPr>
              <w:t>Suggested time: Optional</w:t>
            </w:r>
          </w:p>
          <w:p w14:paraId="1D2139DE" w14:textId="77777777" w:rsidR="009E2444" w:rsidRDefault="009E2444" w:rsidP="0044638C">
            <w:pPr>
              <w:pStyle w:val="NormalWeb"/>
              <w:spacing w:before="0" w:beforeAutospacing="0" w:after="0" w:afterAutospacing="0"/>
              <w:rPr>
                <w:rFonts w:ascii="Bierstadt" w:eastAsia="+mn-ea" w:hAnsi="Bierstadt" w:cs="+mn-cs"/>
                <w:color w:val="000000"/>
                <w:kern w:val="24"/>
                <w:lang w:val="en-CA"/>
              </w:rPr>
            </w:pPr>
            <w:r w:rsidRPr="009E2444">
              <w:rPr>
                <w:rFonts w:ascii="Bierstadt" w:eastAsia="+mn-ea" w:hAnsi="Bierstadt" w:cs="+mn-cs"/>
                <w:color w:val="000000"/>
                <w:kern w:val="24"/>
                <w:lang w:val="en-CA"/>
              </w:rPr>
              <w:t>Tell students they will help complete the story by coming up with part of it themselves! Read the story, emphasizing the blanks in each sentence.</w:t>
            </w:r>
          </w:p>
          <w:p w14:paraId="3BC50A87" w14:textId="77777777" w:rsidR="00326BE8" w:rsidRDefault="00326BE8" w:rsidP="0044638C">
            <w:pPr>
              <w:pStyle w:val="NormalWeb"/>
              <w:spacing w:before="0" w:beforeAutospacing="0" w:after="0" w:afterAutospacing="0"/>
              <w:rPr>
                <w:rFonts w:ascii="Bierstadt" w:eastAsia="+mn-ea" w:hAnsi="Bierstadt" w:cs="+mn-cs"/>
                <w:color w:val="000000"/>
                <w:kern w:val="24"/>
                <w:lang w:val="en-CA"/>
              </w:rPr>
            </w:pPr>
          </w:p>
          <w:p w14:paraId="3C7B1FAD" w14:textId="77777777" w:rsidR="00326BE8" w:rsidRDefault="00326BE8" w:rsidP="0044638C">
            <w:pPr>
              <w:pStyle w:val="NormalWeb"/>
              <w:spacing w:before="0" w:beforeAutospacing="0" w:after="0" w:afterAutospacing="0"/>
              <w:rPr>
                <w:rFonts w:ascii="Bierstadt" w:eastAsia="+mn-ea" w:hAnsi="Bierstadt" w:cs="+mn-cs"/>
                <w:color w:val="000000"/>
                <w:kern w:val="24"/>
                <w:lang w:val="en-CA"/>
              </w:rPr>
            </w:pPr>
          </w:p>
          <w:p w14:paraId="30EB55C6" w14:textId="77777777" w:rsidR="00684FDA" w:rsidRDefault="00684FDA" w:rsidP="0044638C">
            <w:pPr>
              <w:pStyle w:val="NormalWeb"/>
              <w:spacing w:before="0" w:beforeAutospacing="0" w:after="0" w:afterAutospacing="0"/>
              <w:rPr>
                <w:rFonts w:ascii="Bierstadt" w:eastAsia="+mn-ea" w:hAnsi="Bierstadt" w:cs="+mn-cs"/>
                <w:color w:val="000000"/>
                <w:kern w:val="24"/>
                <w:lang w:val="en-CA"/>
              </w:rPr>
            </w:pPr>
          </w:p>
          <w:p w14:paraId="5951DC45" w14:textId="7FCCEB2A" w:rsidR="00684FDA" w:rsidRDefault="00684FDA" w:rsidP="00684FDA">
            <w:pPr>
              <w:rPr>
                <w:rFonts w:ascii="Bierstadt" w:eastAsia="+mn-ea" w:hAnsi="Bierstadt" w:cs="+mn-cs"/>
                <w:color w:val="211D1E"/>
                <w:kern w:val="24"/>
                <w:lang w:val="en-PH"/>
                <w14:ligatures w14:val="none"/>
              </w:rPr>
            </w:pPr>
            <w:r w:rsidRPr="008B2929">
              <w:rPr>
                <w:rFonts w:ascii="Bierstadt" w:eastAsia="+mn-ea" w:hAnsi="Bierstadt" w:cs="+mn-cs"/>
                <w:kern w:val="24"/>
                <w:lang w:val="en-PH"/>
                <w14:ligatures w14:val="none"/>
              </w:rPr>
              <w:t xml:space="preserve">Have the students fill in the blanks in their </w:t>
            </w:r>
            <w:r w:rsidRPr="008B2929">
              <w:rPr>
                <w:rFonts w:ascii="Bierstadt" w:eastAsia="+mn-ea" w:hAnsi="Bierstadt" w:cs="+mn-cs"/>
                <w:b/>
                <w:bCs/>
                <w:kern w:val="24"/>
                <w:lang w:val="en-PH"/>
                <w14:ligatures w14:val="none"/>
              </w:rPr>
              <w:t>student portfolio, page 8</w:t>
            </w:r>
            <w:r w:rsidRPr="008B2929">
              <w:rPr>
                <w:rFonts w:ascii="Bierstadt" w:eastAsia="+mn-ea" w:hAnsi="Bierstadt" w:cs="+mn-cs"/>
                <w:kern w:val="24"/>
                <w:lang w:val="en-PH"/>
                <w14:ligatures w14:val="none"/>
              </w:rPr>
              <w:t xml:space="preserve">, with words that fit each of the prompts. For example, if the prompt is </w:t>
            </w:r>
            <w:r w:rsidRPr="008B2929">
              <w:rPr>
                <w:rFonts w:ascii="Bierstadt" w:eastAsia="+mn-ea" w:hAnsi="Bierstadt" w:cs="+mn-cs"/>
                <w:i/>
                <w:iCs/>
                <w:kern w:val="24"/>
                <w:lang w:val="en-PH"/>
                <w14:ligatures w14:val="none"/>
              </w:rPr>
              <w:t>Form of Transportation</w:t>
            </w:r>
            <w:r w:rsidRPr="008B2929">
              <w:rPr>
                <w:rFonts w:ascii="Bierstadt" w:eastAsia="+mn-ea" w:hAnsi="Bierstadt" w:cs="+mn-cs"/>
                <w:kern w:val="24"/>
                <w:lang w:val="en-PH"/>
                <w14:ligatures w14:val="none"/>
              </w:rPr>
              <w:t>, the student might choose a car, boat, train or other accurate but funny mode of transportation, such as a donkey</w:t>
            </w:r>
            <w:r w:rsidRPr="00684FDA">
              <w:rPr>
                <w:rFonts w:ascii="Bierstadt" w:eastAsia="+mn-ea" w:hAnsi="Bierstadt" w:cs="+mn-cs"/>
                <w:color w:val="204856"/>
                <w:kern w:val="24"/>
                <w:lang w:val="en-PH"/>
                <w14:ligatures w14:val="none"/>
              </w:rPr>
              <w:t xml:space="preserve">. </w:t>
            </w:r>
            <w:r w:rsidRPr="00684FDA">
              <w:rPr>
                <w:rFonts w:ascii="Bierstadt" w:eastAsia="+mn-ea" w:hAnsi="Bierstadt" w:cs="+mn-cs"/>
                <w:color w:val="211D1E"/>
                <w:kern w:val="24"/>
                <w:lang w:val="en-PH"/>
                <w14:ligatures w14:val="none"/>
              </w:rPr>
              <w:t>Let students know their answers can be funny, but they should be school appropriate and correctly fit in the category listed. </w:t>
            </w:r>
          </w:p>
          <w:p w14:paraId="4597B7C0" w14:textId="77777777" w:rsidR="00FA77C4" w:rsidRPr="00684FDA" w:rsidRDefault="00FA77C4" w:rsidP="00684FDA">
            <w:pPr>
              <w:rPr>
                <w:rFonts w:ascii="Bierstadt" w:eastAsia="Times New Roman" w:hAnsi="Bierstadt" w:cs="Times New Roman"/>
                <w:kern w:val="0"/>
                <w14:ligatures w14:val="none"/>
              </w:rPr>
            </w:pPr>
          </w:p>
          <w:p w14:paraId="347C35EF" w14:textId="4EAF1E06" w:rsidR="00684FDA" w:rsidRPr="00684FDA" w:rsidRDefault="00684FDA" w:rsidP="00684FDA">
            <w:pPr>
              <w:rPr>
                <w:rFonts w:ascii="Bierstadt" w:eastAsia="Times New Roman" w:hAnsi="Bierstadt" w:cs="Times New Roman"/>
                <w:kern w:val="0"/>
                <w14:ligatures w14:val="none"/>
              </w:rPr>
            </w:pPr>
            <w:r w:rsidRPr="00684FDA">
              <w:rPr>
                <w:rFonts w:ascii="Bierstadt" w:eastAsia="+mn-ea" w:hAnsi="Bierstadt" w:cs="+mn-cs"/>
                <w:color w:val="211D1E"/>
                <w:kern w:val="24"/>
                <w:lang w:val="en-PH"/>
                <w14:ligatures w14:val="none"/>
              </w:rPr>
              <w:t xml:space="preserve">Return to the previous slide and for each blank, ask student volunteers to give you their response. If possible, write them in the blanks, or simply </w:t>
            </w:r>
            <w:r w:rsidR="00FA77C4">
              <w:rPr>
                <w:rFonts w:ascii="Bierstadt" w:eastAsia="+mn-ea" w:hAnsi="Bierstadt" w:cs="+mn-cs"/>
                <w:color w:val="211D1E"/>
                <w:kern w:val="24"/>
                <w:lang w:val="en-PH"/>
                <w14:ligatures w14:val="none"/>
              </w:rPr>
              <w:t xml:space="preserve">verbally </w:t>
            </w:r>
            <w:r w:rsidRPr="00684FDA">
              <w:rPr>
                <w:rFonts w:ascii="Bierstadt" w:eastAsia="+mn-ea" w:hAnsi="Bierstadt" w:cs="+mn-cs"/>
                <w:color w:val="211D1E"/>
                <w:kern w:val="24"/>
                <w:lang w:val="en-PH"/>
                <w14:ligatures w14:val="none"/>
              </w:rPr>
              <w:t xml:space="preserve">add to the story as you read it aloud. </w:t>
            </w:r>
          </w:p>
          <w:p w14:paraId="6D2AF43C" w14:textId="77777777" w:rsidR="00FA77C4" w:rsidRDefault="00FA77C4" w:rsidP="00684FDA">
            <w:pPr>
              <w:rPr>
                <w:rFonts w:ascii="Bierstadt" w:eastAsia="+mn-ea" w:hAnsi="Bierstadt" w:cs="+mn-cs"/>
                <w:color w:val="211D1E"/>
                <w:kern w:val="24"/>
                <w:lang w:val="en-PH"/>
                <w14:ligatures w14:val="none"/>
              </w:rPr>
            </w:pPr>
          </w:p>
          <w:p w14:paraId="1C2DD6C3" w14:textId="2F1FAC8A" w:rsidR="00684FDA" w:rsidRPr="00684FDA" w:rsidRDefault="00684FDA" w:rsidP="00684FDA">
            <w:pPr>
              <w:rPr>
                <w:rFonts w:ascii="Bierstadt" w:eastAsia="Times New Roman" w:hAnsi="Bierstadt" w:cs="Times New Roman"/>
                <w:kern w:val="0"/>
                <w14:ligatures w14:val="none"/>
              </w:rPr>
            </w:pPr>
            <w:r w:rsidRPr="00684FDA">
              <w:rPr>
                <w:rFonts w:ascii="Bierstadt" w:eastAsia="+mn-ea" w:hAnsi="Bierstadt" w:cs="+mn-cs"/>
                <w:color w:val="211D1E"/>
                <w:kern w:val="24"/>
                <w:lang w:val="en-PH"/>
                <w14:ligatures w14:val="none"/>
              </w:rPr>
              <w:t>Explain to the students that while some of the items in the story may be a bit absurd, it is realistic. Reread the story aloud and, based on your personal experience, describe costs the students might face when they move into their own place. </w:t>
            </w:r>
          </w:p>
          <w:p w14:paraId="4836DC4B" w14:textId="77777777" w:rsidR="00326BE8" w:rsidRPr="004C5E1E" w:rsidRDefault="00684FDA" w:rsidP="008F41AC">
            <w:pPr>
              <w:pStyle w:val="ListParagraph"/>
              <w:numPr>
                <w:ilvl w:val="0"/>
                <w:numId w:val="10"/>
              </w:numPr>
              <w:rPr>
                <w:rFonts w:ascii="Bierstadt" w:eastAsia="Times New Roman" w:hAnsi="Bierstadt" w:cs="Times New Roman"/>
                <w:kern w:val="0"/>
                <w14:ligatures w14:val="none"/>
              </w:rPr>
            </w:pPr>
            <w:r w:rsidRPr="00497FEC">
              <w:rPr>
                <w:rFonts w:ascii="Bierstadt" w:eastAsia="+mn-ea" w:hAnsi="Bierstadt" w:cs="+mn-cs"/>
                <w:color w:val="211D1E"/>
                <w:kern w:val="24"/>
                <w:lang w:val="en-PH"/>
                <w14:ligatures w14:val="none"/>
              </w:rPr>
              <w:t>Some examples are first and last month’s rent, small appliances, and food. </w:t>
            </w:r>
          </w:p>
          <w:p w14:paraId="1A9FF5A7" w14:textId="77777777" w:rsidR="004C5E1E" w:rsidRDefault="004C5E1E" w:rsidP="004C5E1E">
            <w:pPr>
              <w:rPr>
                <w:rFonts w:ascii="Bierstadt" w:eastAsia="Times New Roman" w:hAnsi="Bierstadt" w:cs="Times New Roman"/>
                <w:kern w:val="0"/>
                <w14:ligatures w14:val="none"/>
              </w:rPr>
            </w:pPr>
          </w:p>
          <w:p w14:paraId="679B9B9F" w14:textId="77777777" w:rsidR="004C5E1E" w:rsidRDefault="004C5E1E" w:rsidP="004C5E1E">
            <w:pPr>
              <w:rPr>
                <w:rFonts w:ascii="Bierstadt" w:eastAsia="Times New Roman" w:hAnsi="Bierstadt" w:cs="Times New Roman"/>
                <w:kern w:val="0"/>
                <w14:ligatures w14:val="none"/>
              </w:rPr>
            </w:pPr>
            <w:r>
              <w:rPr>
                <w:rFonts w:ascii="Bierstadt" w:eastAsia="Times New Roman" w:hAnsi="Bierstadt" w:cs="Times New Roman"/>
                <w:kern w:val="0"/>
                <w14:ligatures w14:val="none"/>
              </w:rPr>
              <w:t xml:space="preserve">For additional learning on budgeting </w:t>
            </w:r>
            <w:r w:rsidR="00700B95">
              <w:rPr>
                <w:rFonts w:ascii="Bierstadt" w:eastAsia="Times New Roman" w:hAnsi="Bierstadt" w:cs="Times New Roman"/>
                <w:kern w:val="0"/>
                <w14:ligatures w14:val="none"/>
              </w:rPr>
              <w:t xml:space="preserve">and preparing for life after high school, students can explore the Post-Secondary Learning Modules on the JA Campus. </w:t>
            </w:r>
          </w:p>
          <w:p w14:paraId="37D0E377" w14:textId="246360D7" w:rsidR="008B2929" w:rsidRPr="00894E6B" w:rsidRDefault="00CB293B" w:rsidP="00CB293B">
            <w:pPr>
              <w:rPr>
                <w:rFonts w:ascii="Bierstadt" w:eastAsia="Times New Roman" w:hAnsi="Bierstadt" w:cs="Times New Roman"/>
                <w:color w:val="467886" w:themeColor="hyperlink"/>
                <w:kern w:val="0"/>
                <w:u w:val="single"/>
                <w14:ligatures w14:val="none"/>
              </w:rPr>
            </w:pPr>
            <w:hyperlink r:id="rId73" w:history="1">
              <w:r w:rsidRPr="00D41176">
                <w:rPr>
                  <w:rStyle w:val="Hyperlink"/>
                  <w:rFonts w:ascii="Bierstadt" w:eastAsia="Times New Roman" w:hAnsi="Bierstadt" w:cs="Times New Roman"/>
                  <w:kern w:val="0"/>
                  <w14:ligatures w14:val="none"/>
                </w:rPr>
                <w:t>https://www.jacampus.org/post-secondary-questions/</w:t>
              </w:r>
            </w:hyperlink>
          </w:p>
        </w:tc>
      </w:tr>
      <w:tr w:rsidR="0079622D" w:rsidRPr="004B379A" w14:paraId="48848951" w14:textId="77777777" w:rsidTr="006665C8">
        <w:tc>
          <w:tcPr>
            <w:tcW w:w="2436" w:type="dxa"/>
          </w:tcPr>
          <w:p w14:paraId="0CC63135" w14:textId="008B305B" w:rsidR="0079622D" w:rsidRDefault="0079622D">
            <w:pPr>
              <w:rPr>
                <w:rFonts w:ascii="Bierstadt" w:hAnsi="Bierstadt"/>
              </w:rPr>
            </w:pPr>
            <w:r w:rsidRPr="00C1217A">
              <w:rPr>
                <w:rFonts w:ascii="Bierstadt" w:hAnsi="Bierstadt"/>
              </w:rPr>
              <w:t xml:space="preserve">Slide </w:t>
            </w:r>
            <w:r w:rsidR="00127F04">
              <w:rPr>
                <w:rFonts w:ascii="Bierstadt" w:hAnsi="Bierstadt"/>
              </w:rPr>
              <w:t>50</w:t>
            </w:r>
          </w:p>
          <w:p w14:paraId="42A73F5F" w14:textId="3A1E9469" w:rsidR="00497FEC" w:rsidRPr="004B379A" w:rsidRDefault="007C4EFE">
            <w:pPr>
              <w:rPr>
                <w:rFonts w:ascii="Bierstadt" w:hAnsi="Bierstadt"/>
              </w:rPr>
            </w:pPr>
            <w:r>
              <w:rPr>
                <w:rFonts w:ascii="Bierstadt" w:hAnsi="Bierstadt"/>
                <w:noProof/>
              </w:rPr>
              <w:drawing>
                <wp:inline distT="0" distB="0" distL="0" distR="0" wp14:anchorId="44B0A728" wp14:editId="221BC8DE">
                  <wp:extent cx="1408469" cy="786384"/>
                  <wp:effectExtent l="0" t="0" r="1270" b="0"/>
                  <wp:docPr id="2083924835"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74" cstate="print">
                            <a:extLst>
                              <a:ext uri="{28A0092B-C50C-407E-A947-70E740481C1C}">
                                <a14:useLocalDpi xmlns:a14="http://schemas.microsoft.com/office/drawing/2010/main" val="0"/>
                              </a:ext>
                            </a:extLst>
                          </a:blip>
                          <a:srcRect/>
                          <a:stretch>
                            <a:fillRect/>
                          </a:stretch>
                        </pic:blipFill>
                        <pic:spPr bwMode="auto">
                          <a:xfrm>
                            <a:off x="0" y="0"/>
                            <a:ext cx="1408469" cy="786384"/>
                          </a:xfrm>
                          <a:prstGeom prst="rect">
                            <a:avLst/>
                          </a:prstGeom>
                          <a:noFill/>
                        </pic:spPr>
                      </pic:pic>
                    </a:graphicData>
                  </a:graphic>
                </wp:inline>
              </w:drawing>
            </w:r>
          </w:p>
        </w:tc>
        <w:tc>
          <w:tcPr>
            <w:tcW w:w="6914" w:type="dxa"/>
          </w:tcPr>
          <w:p w14:paraId="0D82697B" w14:textId="5C0D93E7" w:rsidR="008B2929" w:rsidRDefault="00D414FD" w:rsidP="0044638C">
            <w:pPr>
              <w:pStyle w:val="NormalWeb"/>
              <w:spacing w:before="0" w:beforeAutospacing="0" w:after="0" w:afterAutospacing="0"/>
              <w:rPr>
                <w:rFonts w:ascii="Bierstadt" w:eastAsia="+mn-ea" w:hAnsi="Bierstadt" w:cs="+mn-cs"/>
                <w:b/>
                <w:bCs/>
                <w:i/>
                <w:iCs/>
                <w:color w:val="000000"/>
                <w:kern w:val="24"/>
                <w:lang w:val="en-CA"/>
              </w:rPr>
            </w:pPr>
            <w:r>
              <w:rPr>
                <w:rFonts w:ascii="Bierstadt" w:eastAsia="+mn-ea" w:hAnsi="Bierstadt" w:cs="+mn-cs"/>
                <w:b/>
                <w:bCs/>
                <w:i/>
                <w:iCs/>
                <w:color w:val="000000"/>
                <w:kern w:val="24"/>
                <w:lang w:val="en-CA"/>
              </w:rPr>
              <w:t xml:space="preserve">Suggested time: Optional </w:t>
            </w:r>
          </w:p>
          <w:p w14:paraId="048F7020" w14:textId="77777777" w:rsidR="00D414FD" w:rsidRDefault="00D414FD" w:rsidP="00D414FD">
            <w:pPr>
              <w:pStyle w:val="NormalWeb"/>
              <w:spacing w:before="0" w:beforeAutospacing="0" w:after="0" w:afterAutospacing="0"/>
              <w:rPr>
                <w:rFonts w:ascii="Bierstadt" w:eastAsia="+mn-ea" w:hAnsi="Bierstadt" w:cs="+mn-cs"/>
                <w:b/>
                <w:bCs/>
                <w:color w:val="000000"/>
                <w:kern w:val="24"/>
                <w:lang w:val="en-CA"/>
              </w:rPr>
            </w:pPr>
            <w:r>
              <w:rPr>
                <w:rFonts w:ascii="Bierstadt" w:eastAsia="+mn-ea" w:hAnsi="Bierstadt" w:cs="+mn-cs"/>
                <w:b/>
                <w:bCs/>
                <w:color w:val="000000"/>
                <w:kern w:val="24"/>
                <w:lang w:val="en-CA"/>
              </w:rPr>
              <w:t xml:space="preserve">*Click or tap on the image to open in a new browser tab. </w:t>
            </w:r>
          </w:p>
          <w:p w14:paraId="761A3A5C" w14:textId="77777777" w:rsidR="00D414FD" w:rsidRDefault="00D414FD" w:rsidP="00D414FD">
            <w:pPr>
              <w:pStyle w:val="NormalWeb"/>
              <w:spacing w:before="0" w:beforeAutospacing="0" w:after="0" w:afterAutospacing="0"/>
              <w:rPr>
                <w:rFonts w:ascii="Bierstadt" w:eastAsia="+mn-ea" w:hAnsi="Bierstadt" w:cs="+mn-cs"/>
                <w:b/>
                <w:bCs/>
                <w:color w:val="000000"/>
                <w:kern w:val="24"/>
                <w:lang w:val="en-CA"/>
              </w:rPr>
            </w:pPr>
          </w:p>
          <w:p w14:paraId="2536F5E8" w14:textId="5FBD4B5B" w:rsidR="004C5E1E" w:rsidRPr="007C4EFE" w:rsidRDefault="00C1217A" w:rsidP="00D414FD">
            <w:pPr>
              <w:pStyle w:val="NormalWeb"/>
              <w:spacing w:before="0" w:beforeAutospacing="0" w:after="0" w:afterAutospacing="0"/>
              <w:rPr>
                <w:rFonts w:ascii="Bierstadt" w:eastAsia="+mn-ea" w:hAnsi="Bierstadt" w:cs="+mn-cs"/>
                <w:color w:val="000000"/>
                <w:kern w:val="24"/>
                <w:lang w:val="en-CA"/>
              </w:rPr>
            </w:pPr>
            <w:r w:rsidRPr="007C4EFE">
              <w:rPr>
                <w:rFonts w:ascii="Bierstadt" w:eastAsia="+mn-ea" w:hAnsi="Bierstadt" w:cs="+mn-cs"/>
                <w:color w:val="000000"/>
                <w:kern w:val="24"/>
                <w:lang w:val="en-CA"/>
              </w:rPr>
              <w:t>For additional learning on methods of payment an</w:t>
            </w:r>
            <w:r w:rsidR="00673B43" w:rsidRPr="007C4EFE">
              <w:rPr>
                <w:rFonts w:ascii="Bierstadt" w:eastAsia="+mn-ea" w:hAnsi="Bierstadt" w:cs="+mn-cs"/>
                <w:color w:val="000000"/>
                <w:kern w:val="24"/>
                <w:lang w:val="en-CA"/>
              </w:rPr>
              <w:t xml:space="preserve">d making financial decisions, students can explore </w:t>
            </w:r>
            <w:r w:rsidR="007C4EFE" w:rsidRPr="007C4EFE">
              <w:rPr>
                <w:rFonts w:ascii="Bierstadt" w:eastAsia="+mn-ea" w:hAnsi="Bierstadt" w:cs="+mn-cs"/>
                <w:color w:val="000000"/>
                <w:kern w:val="24"/>
                <w:lang w:val="en-CA"/>
              </w:rPr>
              <w:t xml:space="preserve">the Money Questions Answered Learning Modules – Module 1. </w:t>
            </w:r>
          </w:p>
        </w:tc>
      </w:tr>
    </w:tbl>
    <w:p w14:paraId="549C01E5" w14:textId="77777777" w:rsidR="008359F9" w:rsidRPr="004B379A" w:rsidRDefault="008359F9">
      <w:pPr>
        <w:rPr>
          <w:rFonts w:ascii="Bierstadt" w:hAnsi="Bierstadt"/>
        </w:rPr>
      </w:pPr>
    </w:p>
    <w:p w14:paraId="356EBFED" w14:textId="77777777" w:rsidR="006932B5" w:rsidRDefault="006932B5">
      <w:pPr>
        <w:rPr>
          <w:rFonts w:ascii="Bierstadt" w:hAnsi="Bierstadt"/>
          <w:b/>
          <w:bCs/>
        </w:rPr>
      </w:pPr>
    </w:p>
    <w:p w14:paraId="5D8B16C5" w14:textId="77777777" w:rsidR="006932B5" w:rsidRDefault="006932B5">
      <w:pPr>
        <w:rPr>
          <w:rFonts w:ascii="Bierstadt" w:hAnsi="Bierstadt"/>
          <w:b/>
          <w:bCs/>
        </w:rPr>
      </w:pPr>
    </w:p>
    <w:p w14:paraId="0E16BDA0" w14:textId="77777777" w:rsidR="008806EB" w:rsidRDefault="008806EB">
      <w:pPr>
        <w:rPr>
          <w:rFonts w:ascii="Bierstadt" w:hAnsi="Bierstadt"/>
          <w:b/>
          <w:bCs/>
        </w:rPr>
        <w:sectPr w:rsidR="008806EB" w:rsidSect="00734122">
          <w:headerReference w:type="default" r:id="rId75"/>
          <w:headerReference w:type="first" r:id="rId76"/>
          <w:pgSz w:w="12240" w:h="15840"/>
          <w:pgMar w:top="1440" w:right="1440" w:bottom="1440" w:left="1440" w:header="720" w:footer="720" w:gutter="0"/>
          <w:cols w:space="720"/>
          <w:titlePg/>
          <w:docGrid w:linePitch="360"/>
        </w:sectPr>
      </w:pPr>
    </w:p>
    <w:p w14:paraId="4D7DDFB8" w14:textId="7D1722C9" w:rsidR="00B607C8" w:rsidRPr="004B379A" w:rsidRDefault="00C7229C">
      <w:pPr>
        <w:rPr>
          <w:rFonts w:ascii="Bierstadt" w:hAnsi="Bierstadt"/>
          <w:b/>
          <w:bCs/>
        </w:rPr>
      </w:pPr>
      <w:r w:rsidRPr="004B379A">
        <w:rPr>
          <w:rFonts w:ascii="Bierstadt" w:hAnsi="Bierstadt"/>
          <w:b/>
          <w:bCs/>
        </w:rPr>
        <w:t>Less</w:t>
      </w:r>
      <w:r w:rsidR="000C0596" w:rsidRPr="004B379A">
        <w:rPr>
          <w:rFonts w:ascii="Bierstadt" w:hAnsi="Bierstadt"/>
          <w:b/>
          <w:bCs/>
        </w:rPr>
        <w:t xml:space="preserve">on 3: </w:t>
      </w:r>
      <w:r w:rsidR="00F8066E">
        <w:rPr>
          <w:rFonts w:ascii="Bierstadt" w:hAnsi="Bierstadt"/>
          <w:b/>
          <w:bCs/>
        </w:rPr>
        <w:t>The Budget Game</w:t>
      </w:r>
      <w:r w:rsidR="000C0596" w:rsidRPr="004B379A">
        <w:rPr>
          <w:rFonts w:ascii="Bierstadt" w:hAnsi="Bierstadt"/>
          <w:b/>
          <w:bCs/>
        </w:rPr>
        <w:t xml:space="preserve"> </w:t>
      </w:r>
    </w:p>
    <w:tbl>
      <w:tblPr>
        <w:tblStyle w:val="TableGrid"/>
        <w:tblW w:w="0" w:type="auto"/>
        <w:tblLook w:val="04A0" w:firstRow="1" w:lastRow="0" w:firstColumn="1" w:lastColumn="0" w:noHBand="0" w:noVBand="1"/>
      </w:tblPr>
      <w:tblGrid>
        <w:gridCol w:w="2436"/>
        <w:gridCol w:w="6914"/>
      </w:tblGrid>
      <w:tr w:rsidR="00F85ED7" w:rsidRPr="004B379A" w14:paraId="16FEA3C5" w14:textId="77777777" w:rsidTr="00680345">
        <w:tc>
          <w:tcPr>
            <w:tcW w:w="2436" w:type="dxa"/>
          </w:tcPr>
          <w:p w14:paraId="575E90AD" w14:textId="449277B8" w:rsidR="00F85ED7" w:rsidRPr="004B379A" w:rsidRDefault="00F85ED7">
            <w:pPr>
              <w:rPr>
                <w:rFonts w:ascii="Bierstadt" w:hAnsi="Bierstadt"/>
              </w:rPr>
            </w:pPr>
            <w:r>
              <w:rPr>
                <w:rFonts w:ascii="Bierstadt" w:hAnsi="Bierstadt"/>
              </w:rPr>
              <w:t>Pr</w:t>
            </w:r>
            <w:r w:rsidR="008806EB">
              <w:rPr>
                <w:rFonts w:ascii="Bierstadt" w:hAnsi="Bierstadt"/>
              </w:rPr>
              <w:t>ogram</w:t>
            </w:r>
            <w:r>
              <w:rPr>
                <w:rFonts w:ascii="Bierstadt" w:hAnsi="Bierstadt"/>
              </w:rPr>
              <w:t xml:space="preserve"> Kit Materials</w:t>
            </w:r>
          </w:p>
        </w:tc>
        <w:tc>
          <w:tcPr>
            <w:tcW w:w="6914" w:type="dxa"/>
          </w:tcPr>
          <w:p w14:paraId="1FA2ACFC" w14:textId="77777777" w:rsidR="00F85ED7" w:rsidRDefault="00CE33CB" w:rsidP="009633A9">
            <w:pPr>
              <w:pStyle w:val="NormalWeb"/>
              <w:spacing w:before="0" w:beforeAutospacing="0" w:after="0" w:afterAutospacing="0"/>
              <w:rPr>
                <w:rFonts w:ascii="Bierstadt" w:eastAsia="+mn-ea" w:hAnsi="Bierstadt" w:cs="+mn-cs"/>
                <w:color w:val="000000"/>
                <w:kern w:val="24"/>
              </w:rPr>
            </w:pPr>
            <w:r>
              <w:rPr>
                <w:rFonts w:ascii="Bierstadt" w:eastAsia="+mn-ea" w:hAnsi="Bierstadt" w:cs="+mn-cs"/>
                <w:color w:val="000000"/>
                <w:kern w:val="24"/>
              </w:rPr>
              <w:t>Scenario cards                                    Categories cards</w:t>
            </w:r>
          </w:p>
          <w:p w14:paraId="61E13016" w14:textId="25CE8C78" w:rsidR="00CE33CB" w:rsidRPr="004B379A" w:rsidRDefault="00CE33CB" w:rsidP="009633A9">
            <w:pPr>
              <w:pStyle w:val="NormalWeb"/>
              <w:spacing w:before="0" w:beforeAutospacing="0" w:after="0" w:afterAutospacing="0"/>
              <w:rPr>
                <w:rFonts w:ascii="Bierstadt" w:eastAsia="+mn-ea" w:hAnsi="Bierstadt" w:cs="+mn-cs"/>
                <w:color w:val="000000"/>
                <w:kern w:val="24"/>
              </w:rPr>
            </w:pPr>
            <w:r w:rsidRPr="00CE33CB">
              <w:rPr>
                <w:rFonts w:ascii="Bierstadt" w:eastAsia="+mn-ea" w:hAnsi="Bierstadt" w:cs="+mn-cs"/>
                <w:noProof/>
                <w:color w:val="000000"/>
                <w:kern w:val="24"/>
              </w:rPr>
              <w:drawing>
                <wp:inline distT="0" distB="0" distL="0" distR="0" wp14:anchorId="67339CF4" wp14:editId="00207E57">
                  <wp:extent cx="1047750" cy="928158"/>
                  <wp:effectExtent l="0" t="0" r="0" b="5715"/>
                  <wp:docPr id="9" name="Picture 8" descr="The front and back side of the a Scenario card from the JA Kit Materials.">
                    <a:extLst xmlns:a="http://schemas.openxmlformats.org/drawingml/2006/main">
                      <a:ext uri="{FF2B5EF4-FFF2-40B4-BE49-F238E27FC236}">
                        <a16:creationId xmlns:a16="http://schemas.microsoft.com/office/drawing/2014/main" id="{5F0EFD97-680C-3224-934E-27308073ECF5}"/>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Picture 8" descr="The front and back side of the a Scenario card from the JA Kit Materials.">
                            <a:extLst>
                              <a:ext uri="{FF2B5EF4-FFF2-40B4-BE49-F238E27FC236}">
                                <a16:creationId xmlns:a16="http://schemas.microsoft.com/office/drawing/2014/main" id="{5F0EFD97-680C-3224-934E-27308073ECF5}"/>
                              </a:ext>
                            </a:extLst>
                          </pic:cNvPr>
                          <pic:cNvPicPr>
                            <a:picLocks noChangeAspect="1"/>
                          </pic:cNvPicPr>
                        </pic:nvPicPr>
                        <pic:blipFill rotWithShape="1">
                          <a:blip r:embed="rId77"/>
                          <a:srcRect l="872" t="11032" r="61545" b="5194"/>
                          <a:stretch/>
                        </pic:blipFill>
                        <pic:spPr>
                          <a:xfrm>
                            <a:off x="0" y="0"/>
                            <a:ext cx="1052291" cy="932181"/>
                          </a:xfrm>
                          <a:prstGeom prst="rect">
                            <a:avLst/>
                          </a:prstGeom>
                        </pic:spPr>
                      </pic:pic>
                    </a:graphicData>
                  </a:graphic>
                </wp:inline>
              </w:drawing>
            </w:r>
            <w:r>
              <w:rPr>
                <w:rFonts w:ascii="Bierstadt" w:eastAsia="+mn-ea" w:hAnsi="Bierstadt" w:cs="+mn-cs"/>
                <w:color w:val="000000"/>
                <w:kern w:val="24"/>
              </w:rPr>
              <w:t xml:space="preserve">           </w:t>
            </w:r>
            <w:r w:rsidR="00DA6688">
              <w:rPr>
                <w:rFonts w:ascii="Bierstadt" w:eastAsia="+mn-ea" w:hAnsi="Bierstadt" w:cs="+mn-cs"/>
                <w:color w:val="000000"/>
                <w:kern w:val="24"/>
              </w:rPr>
              <w:t xml:space="preserve">              </w:t>
            </w:r>
            <w:r>
              <w:rPr>
                <w:rFonts w:ascii="Bierstadt" w:eastAsia="+mn-ea" w:hAnsi="Bierstadt" w:cs="+mn-cs"/>
                <w:color w:val="000000"/>
                <w:kern w:val="24"/>
              </w:rPr>
              <w:t xml:space="preserve">           </w:t>
            </w:r>
            <w:r w:rsidR="00DA6688" w:rsidRPr="00DA6688">
              <w:rPr>
                <w:rFonts w:ascii="Bierstadt" w:eastAsia="+mn-ea" w:hAnsi="Bierstadt" w:cs="+mn-cs"/>
                <w:noProof/>
                <w:color w:val="000000"/>
                <w:kern w:val="24"/>
              </w:rPr>
              <w:drawing>
                <wp:inline distT="0" distB="0" distL="0" distR="0" wp14:anchorId="5683AC9B" wp14:editId="222ED291">
                  <wp:extent cx="1009650" cy="878257"/>
                  <wp:effectExtent l="0" t="0" r="0" b="0"/>
                  <wp:docPr id="8" name="Picture 7" descr="The front and back side of the a Category card from the JA Kit Materials.">
                    <a:extLst xmlns:a="http://schemas.openxmlformats.org/drawingml/2006/main">
                      <a:ext uri="{FF2B5EF4-FFF2-40B4-BE49-F238E27FC236}">
                        <a16:creationId xmlns:a16="http://schemas.microsoft.com/office/drawing/2014/main" id="{09380D29-3E94-7DE3-2FC3-9B5A31C576D2}"/>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7" descr="The front and back side of the a Category card from the JA Kit Materials.">
                            <a:extLst>
                              <a:ext uri="{FF2B5EF4-FFF2-40B4-BE49-F238E27FC236}">
                                <a16:creationId xmlns:a16="http://schemas.microsoft.com/office/drawing/2014/main" id="{09380D29-3E94-7DE3-2FC3-9B5A31C576D2}"/>
                              </a:ext>
                            </a:extLst>
                          </pic:cNvPr>
                          <pic:cNvPicPr>
                            <a:picLocks noChangeAspect="1"/>
                          </pic:cNvPicPr>
                        </pic:nvPicPr>
                        <pic:blipFill rotWithShape="1">
                          <a:blip r:embed="rId77"/>
                          <a:srcRect l="58220" t="16227" r="7441" b="8612"/>
                          <a:stretch/>
                        </pic:blipFill>
                        <pic:spPr>
                          <a:xfrm>
                            <a:off x="0" y="0"/>
                            <a:ext cx="1016932" cy="884591"/>
                          </a:xfrm>
                          <a:prstGeom prst="rect">
                            <a:avLst/>
                          </a:prstGeom>
                        </pic:spPr>
                      </pic:pic>
                    </a:graphicData>
                  </a:graphic>
                </wp:inline>
              </w:drawing>
            </w:r>
          </w:p>
        </w:tc>
      </w:tr>
      <w:tr w:rsidR="00670A0E" w:rsidRPr="004B379A" w14:paraId="0DA7A2ED" w14:textId="77777777" w:rsidTr="00894E6B">
        <w:trPr>
          <w:trHeight w:val="1695"/>
        </w:trPr>
        <w:tc>
          <w:tcPr>
            <w:tcW w:w="2436" w:type="dxa"/>
          </w:tcPr>
          <w:p w14:paraId="742F41D1" w14:textId="37FB928E" w:rsidR="00E00B22" w:rsidRPr="004B379A" w:rsidRDefault="008E465C">
            <w:pPr>
              <w:rPr>
                <w:rFonts w:ascii="Bierstadt" w:hAnsi="Bierstadt"/>
              </w:rPr>
            </w:pPr>
            <w:r w:rsidRPr="004B379A">
              <w:rPr>
                <w:rFonts w:ascii="Bierstadt" w:hAnsi="Bierstadt"/>
              </w:rPr>
              <w:t>Slide 5</w:t>
            </w:r>
            <w:r w:rsidR="00B45F3C">
              <w:rPr>
                <w:rFonts w:ascii="Bierstadt" w:hAnsi="Bierstadt"/>
              </w:rPr>
              <w:t>1</w:t>
            </w:r>
            <w:r w:rsidR="009B7130" w:rsidRPr="004B379A">
              <w:rPr>
                <w:rFonts w:ascii="Bierstadt" w:hAnsi="Bierstadt"/>
              </w:rPr>
              <w:t xml:space="preserve"> </w:t>
            </w:r>
            <w:r w:rsidRPr="004B379A">
              <w:rPr>
                <w:rFonts w:ascii="Bierstadt" w:hAnsi="Bierstadt"/>
              </w:rPr>
              <w:t xml:space="preserve">– Lesson 3 </w:t>
            </w:r>
          </w:p>
          <w:p w14:paraId="62973DA1" w14:textId="6DB6602B" w:rsidR="002123B5" w:rsidRPr="004B379A" w:rsidRDefault="00F8066E">
            <w:pPr>
              <w:rPr>
                <w:rFonts w:ascii="Bierstadt" w:hAnsi="Bierstadt"/>
              </w:rPr>
            </w:pPr>
            <w:r w:rsidRPr="00F8066E">
              <w:rPr>
                <w:rFonts w:ascii="Bierstadt" w:hAnsi="Bierstadt"/>
                <w:noProof/>
              </w:rPr>
              <w:drawing>
                <wp:inline distT="0" distB="0" distL="0" distR="0" wp14:anchorId="08943A60" wp14:editId="26284EDF">
                  <wp:extent cx="1402010" cy="786384"/>
                  <wp:effectExtent l="0" t="0" r="8255" b="0"/>
                  <wp:docPr id="100347014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03470148" name=""/>
                          <pic:cNvPicPr/>
                        </pic:nvPicPr>
                        <pic:blipFill>
                          <a:blip r:embed="rId78"/>
                          <a:stretch>
                            <a:fillRect/>
                          </a:stretch>
                        </pic:blipFill>
                        <pic:spPr>
                          <a:xfrm>
                            <a:off x="0" y="0"/>
                            <a:ext cx="1402010" cy="786384"/>
                          </a:xfrm>
                          <a:prstGeom prst="rect">
                            <a:avLst/>
                          </a:prstGeom>
                        </pic:spPr>
                      </pic:pic>
                    </a:graphicData>
                  </a:graphic>
                </wp:inline>
              </w:drawing>
            </w:r>
          </w:p>
        </w:tc>
        <w:tc>
          <w:tcPr>
            <w:tcW w:w="6914" w:type="dxa"/>
          </w:tcPr>
          <w:p w14:paraId="4EAB80E3" w14:textId="03692068" w:rsidR="00E00B22" w:rsidRPr="004B379A" w:rsidRDefault="009633A9" w:rsidP="009633A9">
            <w:pPr>
              <w:pStyle w:val="NormalWeb"/>
              <w:spacing w:before="0" w:beforeAutospacing="0" w:after="0" w:afterAutospacing="0"/>
              <w:rPr>
                <w:rFonts w:ascii="Bierstadt" w:eastAsia="+mn-ea" w:hAnsi="Bierstadt" w:cs="+mn-cs"/>
                <w:color w:val="000000"/>
                <w:kern w:val="24"/>
              </w:rPr>
            </w:pPr>
            <w:r w:rsidRPr="004B379A">
              <w:rPr>
                <w:rFonts w:ascii="Bierstadt" w:eastAsia="+mn-ea" w:hAnsi="Bierstadt" w:cs="+mn-cs"/>
                <w:color w:val="000000"/>
                <w:kern w:val="24"/>
              </w:rPr>
              <w:t xml:space="preserve">Lesson 3: </w:t>
            </w:r>
            <w:r w:rsidR="00F8066E">
              <w:rPr>
                <w:rFonts w:ascii="Bierstadt" w:eastAsia="+mn-ea" w:hAnsi="Bierstadt" w:cs="+mn-cs"/>
                <w:color w:val="000000"/>
                <w:kern w:val="24"/>
              </w:rPr>
              <w:t>The Budget Game</w:t>
            </w:r>
          </w:p>
          <w:p w14:paraId="54992CB8" w14:textId="77777777" w:rsidR="006D1E44" w:rsidRPr="004B379A" w:rsidRDefault="006D1E44" w:rsidP="009633A9">
            <w:pPr>
              <w:pStyle w:val="NormalWeb"/>
              <w:spacing w:before="0" w:beforeAutospacing="0" w:after="0" w:afterAutospacing="0"/>
              <w:rPr>
                <w:rFonts w:ascii="Bierstadt" w:eastAsia="+mn-ea" w:hAnsi="Bierstadt" w:cs="+mn-cs"/>
                <w:color w:val="000000"/>
                <w:kern w:val="24"/>
              </w:rPr>
            </w:pPr>
          </w:p>
          <w:p w14:paraId="50781DE8" w14:textId="77777777" w:rsidR="006D1E44" w:rsidRPr="004B379A" w:rsidRDefault="006D1E44" w:rsidP="009633A9">
            <w:pPr>
              <w:pStyle w:val="NormalWeb"/>
              <w:spacing w:before="0" w:beforeAutospacing="0" w:after="0" w:afterAutospacing="0"/>
              <w:rPr>
                <w:rFonts w:ascii="Bierstadt" w:eastAsia="+mn-ea" w:hAnsi="Bierstadt" w:cs="+mn-cs"/>
                <w:color w:val="000000"/>
                <w:kern w:val="24"/>
              </w:rPr>
            </w:pPr>
          </w:p>
          <w:p w14:paraId="0D0DB07A" w14:textId="77777777" w:rsidR="006D1E44" w:rsidRPr="004B379A" w:rsidRDefault="006D1E44" w:rsidP="009633A9">
            <w:pPr>
              <w:pStyle w:val="NormalWeb"/>
              <w:spacing w:before="0" w:beforeAutospacing="0" w:after="0" w:afterAutospacing="0"/>
              <w:rPr>
                <w:rFonts w:ascii="Bierstadt" w:eastAsia="+mn-ea" w:hAnsi="Bierstadt" w:cs="+mn-cs"/>
                <w:color w:val="000000"/>
                <w:kern w:val="24"/>
              </w:rPr>
            </w:pPr>
          </w:p>
          <w:p w14:paraId="5F24463E" w14:textId="3EFF1566" w:rsidR="006D1E44" w:rsidRPr="004B379A" w:rsidRDefault="006D1E44" w:rsidP="009633A9">
            <w:pPr>
              <w:pStyle w:val="NormalWeb"/>
              <w:spacing w:before="0" w:beforeAutospacing="0" w:after="0" w:afterAutospacing="0"/>
              <w:rPr>
                <w:rFonts w:ascii="Bierstadt" w:hAnsi="Bierstadt"/>
              </w:rPr>
            </w:pPr>
          </w:p>
        </w:tc>
      </w:tr>
      <w:tr w:rsidR="00670A0E" w:rsidRPr="004B379A" w14:paraId="5C53FC60" w14:textId="77777777" w:rsidTr="00680345">
        <w:tc>
          <w:tcPr>
            <w:tcW w:w="2436" w:type="dxa"/>
          </w:tcPr>
          <w:p w14:paraId="04E54228" w14:textId="24B5E667" w:rsidR="00E00B22" w:rsidRDefault="008E465C">
            <w:pPr>
              <w:rPr>
                <w:rFonts w:ascii="Bierstadt" w:hAnsi="Bierstadt"/>
              </w:rPr>
            </w:pPr>
            <w:r w:rsidRPr="004B379A">
              <w:rPr>
                <w:rFonts w:ascii="Bierstadt" w:hAnsi="Bierstadt"/>
              </w:rPr>
              <w:t>Slide 5</w:t>
            </w:r>
            <w:r w:rsidR="00B45F3C">
              <w:rPr>
                <w:rFonts w:ascii="Bierstadt" w:hAnsi="Bierstadt"/>
              </w:rPr>
              <w:t>2</w:t>
            </w:r>
            <w:r w:rsidRPr="004B379A">
              <w:rPr>
                <w:rFonts w:ascii="Bierstadt" w:hAnsi="Bierstadt"/>
              </w:rPr>
              <w:t xml:space="preserve"> – Objectives </w:t>
            </w:r>
          </w:p>
          <w:p w14:paraId="73220EE0" w14:textId="7CE0AD11" w:rsidR="002123B5" w:rsidRPr="004B379A" w:rsidRDefault="00F706F4">
            <w:pPr>
              <w:rPr>
                <w:rFonts w:ascii="Bierstadt" w:hAnsi="Bierstadt"/>
              </w:rPr>
            </w:pPr>
            <w:r w:rsidRPr="00F706F4">
              <w:rPr>
                <w:rFonts w:ascii="Bierstadt" w:hAnsi="Bierstadt"/>
                <w:noProof/>
              </w:rPr>
              <w:drawing>
                <wp:inline distT="0" distB="0" distL="0" distR="0" wp14:anchorId="525C5891" wp14:editId="73408829">
                  <wp:extent cx="1399079" cy="786384"/>
                  <wp:effectExtent l="0" t="0" r="0" b="0"/>
                  <wp:docPr id="189725232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97252320" name=""/>
                          <pic:cNvPicPr/>
                        </pic:nvPicPr>
                        <pic:blipFill>
                          <a:blip r:embed="rId79"/>
                          <a:stretch>
                            <a:fillRect/>
                          </a:stretch>
                        </pic:blipFill>
                        <pic:spPr>
                          <a:xfrm>
                            <a:off x="0" y="0"/>
                            <a:ext cx="1399079" cy="786384"/>
                          </a:xfrm>
                          <a:prstGeom prst="rect">
                            <a:avLst/>
                          </a:prstGeom>
                        </pic:spPr>
                      </pic:pic>
                    </a:graphicData>
                  </a:graphic>
                </wp:inline>
              </w:drawing>
            </w:r>
          </w:p>
        </w:tc>
        <w:tc>
          <w:tcPr>
            <w:tcW w:w="6914" w:type="dxa"/>
          </w:tcPr>
          <w:p w14:paraId="730E21B7" w14:textId="77777777" w:rsidR="00E00B22" w:rsidRDefault="009F3E85">
            <w:pPr>
              <w:rPr>
                <w:rFonts w:ascii="Bierstadt" w:hAnsi="Bierstadt"/>
              </w:rPr>
            </w:pPr>
            <w:r w:rsidRPr="004B379A">
              <w:rPr>
                <w:rFonts w:ascii="Bierstadt" w:hAnsi="Bierstadt"/>
              </w:rPr>
              <w:t>Optional – review the learning objectives for the lesson</w:t>
            </w:r>
          </w:p>
          <w:p w14:paraId="5898DB42" w14:textId="77777777" w:rsidR="00F20E89" w:rsidRDefault="00F20E89">
            <w:pPr>
              <w:rPr>
                <w:rFonts w:ascii="Bierstadt" w:hAnsi="Bierstadt"/>
              </w:rPr>
            </w:pPr>
          </w:p>
          <w:p w14:paraId="0BF7BA90" w14:textId="77777777" w:rsidR="00F20E89" w:rsidRDefault="00F20E89">
            <w:pPr>
              <w:rPr>
                <w:rFonts w:ascii="Bierstadt" w:hAnsi="Bierstadt"/>
              </w:rPr>
            </w:pPr>
          </w:p>
          <w:p w14:paraId="1BD0F982" w14:textId="77777777" w:rsidR="006154C8" w:rsidRDefault="006154C8">
            <w:pPr>
              <w:rPr>
                <w:rFonts w:ascii="Bierstadt" w:hAnsi="Bierstadt"/>
              </w:rPr>
            </w:pPr>
          </w:p>
          <w:p w14:paraId="2380B776" w14:textId="77777777" w:rsidR="006154C8" w:rsidRDefault="006154C8">
            <w:pPr>
              <w:rPr>
                <w:rFonts w:ascii="Bierstadt" w:hAnsi="Bierstadt"/>
              </w:rPr>
            </w:pPr>
          </w:p>
          <w:p w14:paraId="7CA18ABA" w14:textId="52EB8FC1" w:rsidR="006154C8" w:rsidRPr="004B379A" w:rsidRDefault="006154C8">
            <w:pPr>
              <w:rPr>
                <w:rFonts w:ascii="Bierstadt" w:hAnsi="Bierstadt"/>
              </w:rPr>
            </w:pPr>
          </w:p>
        </w:tc>
      </w:tr>
      <w:tr w:rsidR="00670A0E" w:rsidRPr="004B379A" w14:paraId="0435CFC3" w14:textId="77777777" w:rsidTr="00680345">
        <w:tc>
          <w:tcPr>
            <w:tcW w:w="2436" w:type="dxa"/>
          </w:tcPr>
          <w:p w14:paraId="4F25B77C" w14:textId="599FEC86" w:rsidR="00E00B22" w:rsidRPr="004B379A" w:rsidRDefault="008E465C">
            <w:pPr>
              <w:rPr>
                <w:rFonts w:ascii="Bierstadt" w:hAnsi="Bierstadt"/>
              </w:rPr>
            </w:pPr>
            <w:r w:rsidRPr="004B379A">
              <w:rPr>
                <w:rFonts w:ascii="Bierstadt" w:hAnsi="Bierstadt"/>
              </w:rPr>
              <w:t>Slide 5</w:t>
            </w:r>
            <w:r w:rsidR="00B45F3C">
              <w:rPr>
                <w:rFonts w:ascii="Bierstadt" w:hAnsi="Bierstadt"/>
              </w:rPr>
              <w:t>3</w:t>
            </w:r>
            <w:r w:rsidRPr="004B379A">
              <w:rPr>
                <w:rFonts w:ascii="Bierstadt" w:hAnsi="Bierstadt"/>
              </w:rPr>
              <w:t xml:space="preserve"> </w:t>
            </w:r>
            <w:r w:rsidR="002123B5" w:rsidRPr="004B379A">
              <w:rPr>
                <w:rFonts w:ascii="Bierstadt" w:hAnsi="Bierstadt"/>
              </w:rPr>
              <w:t>–</w:t>
            </w:r>
            <w:r w:rsidRPr="004B379A">
              <w:rPr>
                <w:rFonts w:ascii="Bierstadt" w:hAnsi="Bierstadt"/>
              </w:rPr>
              <w:t xml:space="preserve"> </w:t>
            </w:r>
            <w:r w:rsidR="009633A9" w:rsidRPr="004B379A">
              <w:rPr>
                <w:rFonts w:ascii="Bierstadt" w:hAnsi="Bierstadt"/>
              </w:rPr>
              <w:t>Introduction</w:t>
            </w:r>
          </w:p>
          <w:p w14:paraId="1D05E3FE" w14:textId="789262F0" w:rsidR="002123B5" w:rsidRPr="004B379A" w:rsidRDefault="00C45C13">
            <w:pPr>
              <w:rPr>
                <w:rFonts w:ascii="Bierstadt" w:hAnsi="Bierstadt"/>
              </w:rPr>
            </w:pPr>
            <w:r w:rsidRPr="00C45C13">
              <w:rPr>
                <w:rFonts w:ascii="Bierstadt" w:hAnsi="Bierstadt"/>
                <w:noProof/>
              </w:rPr>
              <w:drawing>
                <wp:inline distT="0" distB="0" distL="0" distR="0" wp14:anchorId="22EA9118" wp14:editId="299D3011">
                  <wp:extent cx="1395366" cy="786384"/>
                  <wp:effectExtent l="0" t="0" r="0" b="0"/>
                  <wp:docPr id="131301464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13014645" name=""/>
                          <pic:cNvPicPr/>
                        </pic:nvPicPr>
                        <pic:blipFill>
                          <a:blip r:embed="rId80"/>
                          <a:stretch>
                            <a:fillRect/>
                          </a:stretch>
                        </pic:blipFill>
                        <pic:spPr>
                          <a:xfrm>
                            <a:off x="0" y="0"/>
                            <a:ext cx="1395366" cy="786384"/>
                          </a:xfrm>
                          <a:prstGeom prst="rect">
                            <a:avLst/>
                          </a:prstGeom>
                        </pic:spPr>
                      </pic:pic>
                    </a:graphicData>
                  </a:graphic>
                </wp:inline>
              </w:drawing>
            </w:r>
          </w:p>
        </w:tc>
        <w:tc>
          <w:tcPr>
            <w:tcW w:w="6914" w:type="dxa"/>
          </w:tcPr>
          <w:p w14:paraId="36F28A86" w14:textId="77777777" w:rsidR="008B2929" w:rsidRDefault="00D255EA" w:rsidP="00D255EA">
            <w:pPr>
              <w:rPr>
                <w:rFonts w:ascii="Bierstadt" w:eastAsia="+mn-ea" w:hAnsi="Bierstadt" w:cs="+mn-cs"/>
                <w:color w:val="000000"/>
                <w:kern w:val="24"/>
                <w:lang w:val="en-CA"/>
                <w14:ligatures w14:val="none"/>
              </w:rPr>
            </w:pPr>
            <w:r w:rsidRPr="00D255EA">
              <w:rPr>
                <w:rFonts w:ascii="Bierstadt" w:eastAsia="+mn-ea" w:hAnsi="Bierstadt" w:cs="+mn-cs"/>
                <w:color w:val="000000"/>
                <w:kern w:val="24"/>
                <w:lang w:val="en-CA"/>
                <w14:ligatures w14:val="none"/>
              </w:rPr>
              <w:t xml:space="preserve">Introduce the lesson by generating a discussion about the challenges of staying within a budget. </w:t>
            </w:r>
          </w:p>
          <w:p w14:paraId="03821294" w14:textId="77777777" w:rsidR="008B2929" w:rsidRDefault="008B2929" w:rsidP="00D255EA">
            <w:pPr>
              <w:rPr>
                <w:rFonts w:ascii="Bierstadt" w:eastAsia="+mn-ea" w:hAnsi="Bierstadt" w:cs="+mn-cs"/>
                <w:color w:val="000000"/>
                <w:kern w:val="24"/>
                <w:lang w:val="en-CA"/>
                <w14:ligatures w14:val="none"/>
              </w:rPr>
            </w:pPr>
          </w:p>
          <w:p w14:paraId="3DBFEC95" w14:textId="11B90F06" w:rsidR="00D255EA" w:rsidRPr="00D255EA" w:rsidRDefault="00D255EA" w:rsidP="00D255EA">
            <w:pPr>
              <w:rPr>
                <w:rFonts w:ascii="Bierstadt" w:eastAsia="Times New Roman" w:hAnsi="Bierstadt" w:cs="Times New Roman"/>
                <w:kern w:val="0"/>
                <w14:ligatures w14:val="none"/>
              </w:rPr>
            </w:pPr>
            <w:r w:rsidRPr="00D255EA">
              <w:rPr>
                <w:rFonts w:ascii="Bierstadt" w:eastAsia="+mn-ea" w:hAnsi="Bierstadt" w:cs="+mn-cs"/>
                <w:color w:val="000000"/>
                <w:kern w:val="24"/>
                <w:lang w:val="en-CA"/>
                <w14:ligatures w14:val="none"/>
              </w:rPr>
              <w:t>Use the prompt on the slide or the additional discussion prompts below:</w:t>
            </w:r>
          </w:p>
          <w:p w14:paraId="06E3DCC9" w14:textId="078556B5" w:rsidR="00D255EA" w:rsidRPr="00D255EA" w:rsidRDefault="00D255EA" w:rsidP="00D255EA">
            <w:pPr>
              <w:pStyle w:val="ListParagraph"/>
              <w:numPr>
                <w:ilvl w:val="0"/>
                <w:numId w:val="3"/>
              </w:numPr>
              <w:rPr>
                <w:rFonts w:ascii="Bierstadt" w:eastAsia="Times New Roman" w:hAnsi="Bierstadt" w:cs="Times New Roman"/>
                <w:kern w:val="0"/>
                <w14:ligatures w14:val="none"/>
              </w:rPr>
            </w:pPr>
            <w:r w:rsidRPr="00D255EA">
              <w:rPr>
                <w:rFonts w:ascii="Bierstadt" w:eastAsia="+mn-ea" w:hAnsi="Bierstadt" w:cs="+mn-cs"/>
                <w:color w:val="000000"/>
                <w:kern w:val="24"/>
                <w:lang w:val="en-CA"/>
                <w14:ligatures w14:val="none"/>
              </w:rPr>
              <w:t>Think of a time when you thought you had enough money for a purchase, but it was more expensive that you expected</w:t>
            </w:r>
            <w:r w:rsidR="007F0299">
              <w:rPr>
                <w:rFonts w:ascii="Bierstadt" w:eastAsia="+mn-ea" w:hAnsi="Bierstadt" w:cs="+mn-cs"/>
                <w:color w:val="000000"/>
                <w:kern w:val="24"/>
                <w:lang w:val="en-CA"/>
                <w14:ligatures w14:val="none"/>
              </w:rPr>
              <w:t>.</w:t>
            </w:r>
          </w:p>
          <w:p w14:paraId="6E99B786" w14:textId="215C040B" w:rsidR="00D255EA" w:rsidRPr="00D255EA" w:rsidRDefault="00D255EA" w:rsidP="00D255EA">
            <w:pPr>
              <w:pStyle w:val="ListParagraph"/>
              <w:numPr>
                <w:ilvl w:val="0"/>
                <w:numId w:val="3"/>
              </w:numPr>
              <w:rPr>
                <w:rFonts w:ascii="Bierstadt" w:eastAsia="Times New Roman" w:hAnsi="Bierstadt" w:cs="Times New Roman"/>
                <w:kern w:val="0"/>
                <w14:ligatures w14:val="none"/>
              </w:rPr>
            </w:pPr>
            <w:r w:rsidRPr="00D255EA">
              <w:rPr>
                <w:rFonts w:ascii="Bierstadt" w:eastAsia="+mn-ea" w:hAnsi="Bierstadt" w:cs="+mn-cs"/>
                <w:color w:val="000000"/>
                <w:kern w:val="24"/>
                <w:lang w:val="en-CA"/>
                <w14:ligatures w14:val="none"/>
              </w:rPr>
              <w:t>Think of a time when you wanted something but you knew you didn’t have the money to buy it</w:t>
            </w:r>
            <w:r w:rsidR="007F0299">
              <w:rPr>
                <w:rFonts w:ascii="Bierstadt" w:eastAsia="+mn-ea" w:hAnsi="Bierstadt" w:cs="+mn-cs"/>
                <w:color w:val="000000"/>
                <w:kern w:val="24"/>
                <w:lang w:val="en-CA"/>
                <w14:ligatures w14:val="none"/>
              </w:rPr>
              <w:t>.</w:t>
            </w:r>
          </w:p>
          <w:p w14:paraId="2A50D7E2" w14:textId="77777777" w:rsidR="00850BAD" w:rsidRDefault="00850BAD" w:rsidP="00D255EA">
            <w:pPr>
              <w:rPr>
                <w:rFonts w:ascii="Bierstadt" w:eastAsia="+mn-ea" w:hAnsi="Bierstadt" w:cs="+mn-cs"/>
                <w:color w:val="000000"/>
                <w:kern w:val="24"/>
                <w:lang w:val="en-CA"/>
                <w14:ligatures w14:val="none"/>
              </w:rPr>
            </w:pPr>
          </w:p>
          <w:p w14:paraId="1A228BD7" w14:textId="30FE640B" w:rsidR="00D255EA" w:rsidRPr="00D255EA" w:rsidRDefault="00D255EA" w:rsidP="00D255EA">
            <w:pPr>
              <w:rPr>
                <w:rFonts w:ascii="Bierstadt" w:eastAsia="Times New Roman" w:hAnsi="Bierstadt" w:cs="Times New Roman"/>
                <w:kern w:val="0"/>
                <w14:ligatures w14:val="none"/>
              </w:rPr>
            </w:pPr>
            <w:r w:rsidRPr="00D255EA">
              <w:rPr>
                <w:rFonts w:ascii="Bierstadt" w:eastAsia="+mn-ea" w:hAnsi="Bierstadt" w:cs="+mn-cs"/>
                <w:color w:val="000000"/>
                <w:kern w:val="24"/>
                <w:lang w:val="en-CA"/>
                <w14:ligatures w14:val="none"/>
              </w:rPr>
              <w:t xml:space="preserve">Invite a few students to share their responses. </w:t>
            </w:r>
          </w:p>
          <w:p w14:paraId="07B741DB" w14:textId="77777777" w:rsidR="00D255EA" w:rsidRDefault="00D255EA" w:rsidP="00D255EA">
            <w:pPr>
              <w:rPr>
                <w:rFonts w:ascii="Bierstadt" w:eastAsia="+mn-ea" w:hAnsi="Bierstadt" w:cs="+mn-cs"/>
                <w:color w:val="000000"/>
                <w:kern w:val="24"/>
                <w:lang w:val="en-CA"/>
                <w14:ligatures w14:val="none"/>
              </w:rPr>
            </w:pPr>
          </w:p>
          <w:p w14:paraId="06083715" w14:textId="3BE08FEE" w:rsidR="00796392" w:rsidRPr="00850BAD" w:rsidRDefault="00D255EA" w:rsidP="00D255EA">
            <w:pPr>
              <w:rPr>
                <w:rFonts w:ascii="Bierstadt" w:eastAsia="+mn-ea" w:hAnsi="Bierstadt" w:cs="+mn-cs"/>
                <w:color w:val="000000"/>
                <w:kern w:val="24"/>
                <w:lang w:val="en-CA"/>
                <w14:ligatures w14:val="none"/>
              </w:rPr>
            </w:pPr>
            <w:r w:rsidRPr="00D255EA">
              <w:rPr>
                <w:rFonts w:ascii="Bierstadt" w:eastAsia="+mn-ea" w:hAnsi="Bierstadt" w:cs="+mn-cs"/>
                <w:i/>
                <w:iCs/>
                <w:color w:val="000000"/>
                <w:kern w:val="24"/>
                <w:lang w:val="en-CA"/>
                <w14:ligatures w14:val="none"/>
              </w:rPr>
              <w:t>Volunteer connection:</w:t>
            </w:r>
            <w:r w:rsidRPr="00D255EA">
              <w:rPr>
                <w:rFonts w:ascii="Bierstadt" w:eastAsia="+mn-ea" w:hAnsi="Bierstadt" w:cs="+mn-cs"/>
                <w:color w:val="000000"/>
                <w:kern w:val="24"/>
                <w:lang w:val="en-CA"/>
                <w14:ligatures w14:val="none"/>
              </w:rPr>
              <w:t xml:space="preserve"> Share an example of a time you had difficulty sticking to your budget.</w:t>
            </w:r>
          </w:p>
        </w:tc>
      </w:tr>
      <w:tr w:rsidR="00670A0E" w:rsidRPr="004B379A" w14:paraId="4FE64C5E" w14:textId="77777777" w:rsidTr="00680345">
        <w:tc>
          <w:tcPr>
            <w:tcW w:w="2436" w:type="dxa"/>
          </w:tcPr>
          <w:p w14:paraId="464587E4" w14:textId="5F3F035E" w:rsidR="00E00B22" w:rsidRPr="004B379A" w:rsidRDefault="009633A9">
            <w:pPr>
              <w:rPr>
                <w:rFonts w:ascii="Bierstadt" w:hAnsi="Bierstadt"/>
              </w:rPr>
            </w:pPr>
            <w:r w:rsidRPr="004B379A">
              <w:rPr>
                <w:rFonts w:ascii="Bierstadt" w:hAnsi="Bierstadt"/>
              </w:rPr>
              <w:t>Slide 5</w:t>
            </w:r>
            <w:r w:rsidR="00EC3654">
              <w:rPr>
                <w:rFonts w:ascii="Bierstadt" w:hAnsi="Bierstadt"/>
              </w:rPr>
              <w:t>4</w:t>
            </w:r>
            <w:r w:rsidRPr="004B379A">
              <w:rPr>
                <w:rFonts w:ascii="Bierstadt" w:hAnsi="Bierstadt"/>
              </w:rPr>
              <w:t xml:space="preserve"> –</w:t>
            </w:r>
            <w:r w:rsidR="00A109D7" w:rsidRPr="004B379A">
              <w:rPr>
                <w:rFonts w:ascii="Bierstadt" w:hAnsi="Bierstadt"/>
              </w:rPr>
              <w:t xml:space="preserve"> </w:t>
            </w:r>
            <w:r w:rsidRPr="004B379A">
              <w:rPr>
                <w:rFonts w:ascii="Bierstadt" w:hAnsi="Bierstadt"/>
              </w:rPr>
              <w:t xml:space="preserve">Activity Menu </w:t>
            </w:r>
          </w:p>
          <w:p w14:paraId="1F7028FC" w14:textId="5FC17FE8" w:rsidR="008D2F62" w:rsidRPr="004B379A" w:rsidRDefault="00435255">
            <w:pPr>
              <w:rPr>
                <w:rFonts w:ascii="Bierstadt" w:hAnsi="Bierstadt"/>
              </w:rPr>
            </w:pPr>
            <w:r w:rsidRPr="00435255">
              <w:rPr>
                <w:rFonts w:ascii="Bierstadt" w:hAnsi="Bierstadt"/>
                <w:noProof/>
              </w:rPr>
              <w:drawing>
                <wp:inline distT="0" distB="0" distL="0" distR="0" wp14:anchorId="1D54DA86" wp14:editId="0E96A419">
                  <wp:extent cx="1400676" cy="786384"/>
                  <wp:effectExtent l="0" t="0" r="9525" b="0"/>
                  <wp:docPr id="169157248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91572482" name=""/>
                          <pic:cNvPicPr/>
                        </pic:nvPicPr>
                        <pic:blipFill>
                          <a:blip r:embed="rId81"/>
                          <a:stretch>
                            <a:fillRect/>
                          </a:stretch>
                        </pic:blipFill>
                        <pic:spPr>
                          <a:xfrm>
                            <a:off x="0" y="0"/>
                            <a:ext cx="1400676" cy="786384"/>
                          </a:xfrm>
                          <a:prstGeom prst="rect">
                            <a:avLst/>
                          </a:prstGeom>
                        </pic:spPr>
                      </pic:pic>
                    </a:graphicData>
                  </a:graphic>
                </wp:inline>
              </w:drawing>
            </w:r>
          </w:p>
        </w:tc>
        <w:tc>
          <w:tcPr>
            <w:tcW w:w="6914" w:type="dxa"/>
          </w:tcPr>
          <w:p w14:paraId="5526CBF6" w14:textId="77777777" w:rsidR="00E00B22" w:rsidRPr="004B379A" w:rsidRDefault="002123B5">
            <w:pPr>
              <w:rPr>
                <w:rFonts w:ascii="Bierstadt" w:hAnsi="Bierstadt"/>
                <w:b/>
                <w:bCs/>
              </w:rPr>
            </w:pPr>
            <w:r w:rsidRPr="004B379A">
              <w:rPr>
                <w:rFonts w:ascii="Bierstadt" w:hAnsi="Bierstadt"/>
                <w:b/>
                <w:bCs/>
              </w:rPr>
              <w:t>*Select the button to navigate to the activity.</w:t>
            </w:r>
          </w:p>
          <w:p w14:paraId="5032B17B" w14:textId="77777777" w:rsidR="00E23383" w:rsidRPr="004B379A" w:rsidRDefault="00E23383">
            <w:pPr>
              <w:rPr>
                <w:rFonts w:ascii="Bierstadt" w:hAnsi="Bierstadt"/>
                <w:b/>
                <w:bCs/>
              </w:rPr>
            </w:pPr>
          </w:p>
          <w:p w14:paraId="57E4C498" w14:textId="5ECC7128" w:rsidR="00E23383" w:rsidRPr="004B379A" w:rsidRDefault="00E23383" w:rsidP="00E23383">
            <w:pPr>
              <w:rPr>
                <w:rFonts w:ascii="Bierstadt" w:hAnsi="Bierstadt"/>
              </w:rPr>
            </w:pPr>
            <w:r w:rsidRPr="004B379A">
              <w:rPr>
                <w:rFonts w:ascii="Bierstadt" w:hAnsi="Bierstadt"/>
              </w:rPr>
              <w:t xml:space="preserve">After you have completed an activity, you will be redirected back to the activity menu. </w:t>
            </w:r>
          </w:p>
          <w:p w14:paraId="0856E130" w14:textId="77777777" w:rsidR="00E23383" w:rsidRPr="004B379A" w:rsidRDefault="00E23383">
            <w:pPr>
              <w:rPr>
                <w:rFonts w:ascii="Bierstadt" w:hAnsi="Bierstadt"/>
              </w:rPr>
            </w:pPr>
          </w:p>
          <w:p w14:paraId="39B601E3" w14:textId="77777777" w:rsidR="008B2929" w:rsidRDefault="009F0400">
            <w:pPr>
              <w:rPr>
                <w:rFonts w:ascii="Bierstadt" w:hAnsi="Bierstadt"/>
                <w:b/>
              </w:rPr>
            </w:pPr>
            <w:r w:rsidRPr="00CF421B">
              <w:rPr>
                <w:rFonts w:ascii="Bierstadt" w:hAnsi="Bierstadt"/>
                <w:b/>
              </w:rPr>
              <w:t xml:space="preserve">*Click or tap the </w:t>
            </w:r>
            <w:r w:rsidRPr="003A2D42">
              <w:rPr>
                <w:rFonts w:ascii="Bierstadt" w:hAnsi="Bierstadt"/>
                <w:b/>
                <w:i/>
                <w:iCs/>
              </w:rPr>
              <w:t>Return to</w:t>
            </w:r>
            <w:r>
              <w:rPr>
                <w:rFonts w:ascii="Bierstadt" w:hAnsi="Bierstadt"/>
                <w:b/>
              </w:rPr>
              <w:t xml:space="preserve"> </w:t>
            </w:r>
            <w:r w:rsidRPr="004309F0">
              <w:rPr>
                <w:rFonts w:ascii="Bierstadt" w:hAnsi="Bierstadt"/>
                <w:b/>
                <w:i/>
                <w:iCs/>
              </w:rPr>
              <w:t>Main Menu button</w:t>
            </w:r>
            <w:r w:rsidRPr="00CF421B">
              <w:rPr>
                <w:rFonts w:ascii="Bierstadt" w:hAnsi="Bierstadt"/>
                <w:b/>
              </w:rPr>
              <w:t xml:space="preserve"> to return to the Lesso</w:t>
            </w:r>
            <w:r>
              <w:rPr>
                <w:rFonts w:ascii="Bierstadt" w:hAnsi="Bierstadt"/>
                <w:b/>
              </w:rPr>
              <w:t>ns (Slide 5)</w:t>
            </w:r>
          </w:p>
          <w:p w14:paraId="5BBD07C5" w14:textId="77777777" w:rsidR="008806EB" w:rsidRDefault="008806EB">
            <w:pPr>
              <w:rPr>
                <w:rFonts w:ascii="Bierstadt" w:hAnsi="Bierstadt"/>
                <w:b/>
              </w:rPr>
            </w:pPr>
          </w:p>
          <w:p w14:paraId="2CE1076B" w14:textId="5F166EFF" w:rsidR="008806EB" w:rsidRPr="00796392" w:rsidRDefault="008806EB">
            <w:pPr>
              <w:rPr>
                <w:rFonts w:ascii="Bierstadt" w:hAnsi="Bierstadt"/>
                <w:b/>
              </w:rPr>
            </w:pPr>
          </w:p>
        </w:tc>
      </w:tr>
      <w:tr w:rsidR="00BD38B5" w:rsidRPr="004B379A" w14:paraId="24BE25ED" w14:textId="77777777" w:rsidTr="00BD38B5">
        <w:tc>
          <w:tcPr>
            <w:tcW w:w="9350" w:type="dxa"/>
            <w:gridSpan w:val="2"/>
            <w:shd w:val="clear" w:color="auto" w:fill="C2EDF0"/>
          </w:tcPr>
          <w:p w14:paraId="6923FD6D" w14:textId="44163F25" w:rsidR="00BD38B5" w:rsidRPr="004B379A" w:rsidRDefault="00435255" w:rsidP="00BD38B5">
            <w:pPr>
              <w:jc w:val="right"/>
              <w:rPr>
                <w:rFonts w:ascii="Bierstadt" w:hAnsi="Bierstadt"/>
                <w:b/>
                <w:bCs/>
              </w:rPr>
            </w:pPr>
            <w:r>
              <w:rPr>
                <w:rFonts w:ascii="Bierstadt" w:hAnsi="Bierstadt"/>
                <w:b/>
                <w:bCs/>
              </w:rPr>
              <w:t xml:space="preserve">Introduction     </w:t>
            </w:r>
            <w:r w:rsidR="002A2710" w:rsidRPr="004B379A">
              <w:rPr>
                <w:rFonts w:ascii="Bierstadt" w:hAnsi="Bierstadt"/>
                <w:b/>
                <w:bCs/>
              </w:rPr>
              <w:t xml:space="preserve">    </w:t>
            </w:r>
            <w:r w:rsidR="00BD38B5" w:rsidRPr="004B379A">
              <w:rPr>
                <w:rFonts w:ascii="Bierstadt" w:hAnsi="Bierstadt"/>
                <w:b/>
                <w:bCs/>
              </w:rPr>
              <w:t xml:space="preserve">                                     </w:t>
            </w:r>
            <w:r>
              <w:rPr>
                <w:rFonts w:ascii="Bierstadt" w:hAnsi="Bierstadt"/>
                <w:b/>
                <w:bCs/>
              </w:rPr>
              <w:t>1</w:t>
            </w:r>
            <w:r w:rsidR="00BD38B5" w:rsidRPr="004B379A">
              <w:rPr>
                <w:rFonts w:ascii="Bierstadt" w:hAnsi="Bierstadt"/>
                <w:b/>
                <w:bCs/>
              </w:rPr>
              <w:t xml:space="preserve">0 min </w:t>
            </w:r>
          </w:p>
        </w:tc>
      </w:tr>
      <w:tr w:rsidR="00670A0E" w:rsidRPr="004B379A" w14:paraId="46F39A49" w14:textId="77777777" w:rsidTr="00680345">
        <w:tc>
          <w:tcPr>
            <w:tcW w:w="2436" w:type="dxa"/>
          </w:tcPr>
          <w:p w14:paraId="28340DDE" w14:textId="7E70A637" w:rsidR="00E00B22" w:rsidRPr="004B379A" w:rsidRDefault="00FD64EF">
            <w:pPr>
              <w:rPr>
                <w:rFonts w:ascii="Bierstadt" w:hAnsi="Bierstadt"/>
                <w:noProof/>
              </w:rPr>
            </w:pPr>
            <w:r w:rsidRPr="004B379A">
              <w:rPr>
                <w:rFonts w:ascii="Bierstadt" w:hAnsi="Bierstadt"/>
              </w:rPr>
              <w:t xml:space="preserve">Slide </w:t>
            </w:r>
            <w:r w:rsidR="001C342C" w:rsidRPr="004B379A">
              <w:rPr>
                <w:rFonts w:ascii="Bierstadt" w:hAnsi="Bierstadt"/>
              </w:rPr>
              <w:t>5</w:t>
            </w:r>
            <w:r w:rsidR="00EC3654">
              <w:rPr>
                <w:rFonts w:ascii="Bierstadt" w:hAnsi="Bierstadt"/>
              </w:rPr>
              <w:t>5</w:t>
            </w:r>
          </w:p>
          <w:p w14:paraId="2DC1BB15" w14:textId="146D1996" w:rsidR="001C342C" w:rsidRPr="004B379A" w:rsidRDefault="00C8110B">
            <w:pPr>
              <w:rPr>
                <w:rFonts w:ascii="Bierstadt" w:hAnsi="Bierstadt"/>
              </w:rPr>
            </w:pPr>
            <w:r w:rsidRPr="00C8110B">
              <w:rPr>
                <w:rFonts w:ascii="Bierstadt" w:hAnsi="Bierstadt"/>
                <w:noProof/>
              </w:rPr>
              <w:drawing>
                <wp:inline distT="0" distB="0" distL="0" distR="0" wp14:anchorId="387B4BA9" wp14:editId="4A7C7786">
                  <wp:extent cx="1395895" cy="786384"/>
                  <wp:effectExtent l="0" t="0" r="0" b="0"/>
                  <wp:docPr id="171025084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10250843" name=""/>
                          <pic:cNvPicPr/>
                        </pic:nvPicPr>
                        <pic:blipFill>
                          <a:blip r:embed="rId82"/>
                          <a:stretch>
                            <a:fillRect/>
                          </a:stretch>
                        </pic:blipFill>
                        <pic:spPr>
                          <a:xfrm>
                            <a:off x="0" y="0"/>
                            <a:ext cx="1395895" cy="786384"/>
                          </a:xfrm>
                          <a:prstGeom prst="rect">
                            <a:avLst/>
                          </a:prstGeom>
                        </pic:spPr>
                      </pic:pic>
                    </a:graphicData>
                  </a:graphic>
                </wp:inline>
              </w:drawing>
            </w:r>
          </w:p>
        </w:tc>
        <w:tc>
          <w:tcPr>
            <w:tcW w:w="6914" w:type="dxa"/>
          </w:tcPr>
          <w:p w14:paraId="3B3C1959" w14:textId="0F14F62F" w:rsidR="001B7FEC" w:rsidRPr="004B379A" w:rsidRDefault="001B7FEC" w:rsidP="001B7FEC">
            <w:pPr>
              <w:pStyle w:val="NormalWeb"/>
              <w:spacing w:before="0" w:beforeAutospacing="0" w:after="0" w:afterAutospacing="0"/>
              <w:rPr>
                <w:rFonts w:ascii="Bierstadt" w:hAnsi="Bierstadt"/>
              </w:rPr>
            </w:pPr>
            <w:r w:rsidRPr="004B379A">
              <w:rPr>
                <w:rFonts w:ascii="Bierstadt" w:eastAsia="+mn-ea" w:hAnsi="Bierstadt" w:cs="+mn-cs"/>
                <w:b/>
                <w:bCs/>
                <w:i/>
                <w:iCs/>
                <w:color w:val="000000"/>
                <w:kern w:val="24"/>
                <w:lang w:val="en-CA"/>
              </w:rPr>
              <w:t xml:space="preserve">Suggested time: </w:t>
            </w:r>
            <w:r w:rsidR="00BC6DC6">
              <w:rPr>
                <w:rFonts w:ascii="Bierstadt" w:eastAsia="+mn-ea" w:hAnsi="Bierstadt" w:cs="+mn-cs"/>
                <w:b/>
                <w:bCs/>
                <w:i/>
                <w:iCs/>
                <w:color w:val="000000"/>
                <w:kern w:val="24"/>
                <w:lang w:val="en-CA"/>
              </w:rPr>
              <w:t>2</w:t>
            </w:r>
            <w:r w:rsidRPr="004B379A">
              <w:rPr>
                <w:rFonts w:ascii="Bierstadt" w:eastAsia="+mn-ea" w:hAnsi="Bierstadt" w:cs="+mn-cs"/>
                <w:b/>
                <w:bCs/>
                <w:i/>
                <w:iCs/>
                <w:color w:val="000000"/>
                <w:kern w:val="24"/>
              </w:rPr>
              <w:t xml:space="preserve"> minutes</w:t>
            </w:r>
          </w:p>
          <w:p w14:paraId="4F0583F1" w14:textId="5D0ED17D" w:rsidR="00A24C35" w:rsidRPr="00A24C35" w:rsidRDefault="00A24C35" w:rsidP="00A24C35">
            <w:pPr>
              <w:pStyle w:val="NormalWeb"/>
              <w:spacing w:before="0" w:beforeAutospacing="0" w:after="0" w:afterAutospacing="0"/>
              <w:rPr>
                <w:rFonts w:ascii="Bierstadt" w:hAnsi="Bierstadt"/>
              </w:rPr>
            </w:pPr>
            <w:r w:rsidRPr="00A24C35">
              <w:rPr>
                <w:rFonts w:ascii="Bierstadt" w:eastAsia="+mn-ea" w:hAnsi="Bierstadt" w:cs="+mn-cs"/>
                <w:color w:val="211D1E"/>
                <w:kern w:val="24"/>
                <w:lang w:val="en-PH"/>
              </w:rPr>
              <w:t>R</w:t>
            </w:r>
            <w:r w:rsidR="00AA525F">
              <w:rPr>
                <w:rFonts w:ascii="Bierstadt" w:eastAsia="+mn-ea" w:hAnsi="Bierstadt" w:cs="+mn-cs"/>
                <w:color w:val="211D1E"/>
                <w:kern w:val="24"/>
                <w:lang w:val="en-PH"/>
              </w:rPr>
              <w:t>ead the prompt and r</w:t>
            </w:r>
            <w:r w:rsidRPr="00A24C35">
              <w:rPr>
                <w:rFonts w:ascii="Bierstadt" w:eastAsia="+mn-ea" w:hAnsi="Bierstadt" w:cs="+mn-cs"/>
                <w:color w:val="211D1E"/>
                <w:kern w:val="24"/>
                <w:lang w:val="en-PH"/>
              </w:rPr>
              <w:t xml:space="preserve">ecall the opening discussion about the challenges of sticking to a budget. Explain that individuals, families, cities, provinces/territories and even countries face these same challenges. Things often end up being more expensive that we </w:t>
            </w:r>
            <w:r w:rsidR="006154C8" w:rsidRPr="00A24C35">
              <w:rPr>
                <w:rFonts w:ascii="Bierstadt" w:eastAsia="+mn-ea" w:hAnsi="Bierstadt" w:cs="+mn-cs"/>
                <w:color w:val="211D1E"/>
                <w:kern w:val="24"/>
                <w:lang w:val="en-PH"/>
              </w:rPr>
              <w:t>anticipate,</w:t>
            </w:r>
            <w:r w:rsidRPr="00A24C35">
              <w:rPr>
                <w:rFonts w:ascii="Bierstadt" w:eastAsia="+mn-ea" w:hAnsi="Bierstadt" w:cs="+mn-cs"/>
                <w:color w:val="211D1E"/>
                <w:kern w:val="24"/>
                <w:lang w:val="en-PH"/>
              </w:rPr>
              <w:t xml:space="preserve"> or we just don’t have enough money to get all the things we want and need. </w:t>
            </w:r>
          </w:p>
          <w:p w14:paraId="3B49555C" w14:textId="77777777" w:rsidR="00AA525F" w:rsidRDefault="00AA525F" w:rsidP="00A24C35">
            <w:pPr>
              <w:pStyle w:val="NormalWeb"/>
              <w:spacing w:before="0" w:beforeAutospacing="0" w:after="0" w:afterAutospacing="0"/>
              <w:rPr>
                <w:rFonts w:ascii="Bierstadt" w:eastAsia="+mn-ea" w:hAnsi="Bierstadt" w:cs="+mn-cs"/>
                <w:color w:val="211D1E"/>
                <w:kern w:val="24"/>
                <w:lang w:val="en-PH"/>
              </w:rPr>
            </w:pPr>
          </w:p>
          <w:p w14:paraId="7C32E121" w14:textId="1180EF1B" w:rsidR="00E00B22" w:rsidRPr="004B379A" w:rsidRDefault="00A24C35" w:rsidP="00E170CE">
            <w:pPr>
              <w:pStyle w:val="NormalWeb"/>
              <w:spacing w:before="0" w:beforeAutospacing="0" w:after="0" w:afterAutospacing="0"/>
              <w:rPr>
                <w:rFonts w:ascii="Bierstadt" w:hAnsi="Bierstadt"/>
              </w:rPr>
            </w:pPr>
            <w:r w:rsidRPr="00A24C35">
              <w:rPr>
                <w:rFonts w:ascii="Bierstadt" w:eastAsia="+mn-ea" w:hAnsi="Bierstadt" w:cs="+mn-cs"/>
                <w:color w:val="211D1E"/>
                <w:kern w:val="24"/>
                <w:lang w:val="en-PH"/>
              </w:rPr>
              <w:t xml:space="preserve">Life is expensive, and that means tough choices have to be made, because if we spend more than we can afford, it leads to financial problems. </w:t>
            </w:r>
          </w:p>
        </w:tc>
      </w:tr>
      <w:tr w:rsidR="00670A0E" w:rsidRPr="004B379A" w14:paraId="330586FD" w14:textId="77777777" w:rsidTr="00680345">
        <w:tc>
          <w:tcPr>
            <w:tcW w:w="2436" w:type="dxa"/>
          </w:tcPr>
          <w:p w14:paraId="0A72C08F" w14:textId="46AD2C9E" w:rsidR="00BA22B8" w:rsidRPr="004B379A" w:rsidRDefault="00FD64EF" w:rsidP="007863AF">
            <w:pPr>
              <w:rPr>
                <w:rFonts w:ascii="Bierstadt" w:hAnsi="Bierstadt"/>
              </w:rPr>
            </w:pPr>
            <w:r w:rsidRPr="004B379A">
              <w:rPr>
                <w:rFonts w:ascii="Bierstadt" w:hAnsi="Bierstadt"/>
              </w:rPr>
              <w:t xml:space="preserve">Slide </w:t>
            </w:r>
            <w:r w:rsidR="00CC360A" w:rsidRPr="004B379A">
              <w:rPr>
                <w:rFonts w:ascii="Bierstadt" w:hAnsi="Bierstadt"/>
              </w:rPr>
              <w:t>5</w:t>
            </w:r>
            <w:r w:rsidR="004A0E2B">
              <w:rPr>
                <w:rFonts w:ascii="Bierstadt" w:hAnsi="Bierstadt"/>
              </w:rPr>
              <w:t>6</w:t>
            </w:r>
            <w:r w:rsidR="00DF7A40">
              <w:rPr>
                <w:noProof/>
              </w:rPr>
              <w:t xml:space="preserve"> </w:t>
            </w:r>
            <w:r w:rsidR="00DA7C12" w:rsidRPr="00DA7C12">
              <w:rPr>
                <w:noProof/>
              </w:rPr>
              <w:drawing>
                <wp:inline distT="0" distB="0" distL="0" distR="0" wp14:anchorId="6B3B504D" wp14:editId="7802BB86">
                  <wp:extent cx="1398813" cy="786384"/>
                  <wp:effectExtent l="0" t="0" r="0" b="0"/>
                  <wp:docPr id="211075179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10751792" name=""/>
                          <pic:cNvPicPr/>
                        </pic:nvPicPr>
                        <pic:blipFill>
                          <a:blip r:embed="rId83"/>
                          <a:stretch>
                            <a:fillRect/>
                          </a:stretch>
                        </pic:blipFill>
                        <pic:spPr>
                          <a:xfrm>
                            <a:off x="0" y="0"/>
                            <a:ext cx="1398813" cy="786384"/>
                          </a:xfrm>
                          <a:prstGeom prst="rect">
                            <a:avLst/>
                          </a:prstGeom>
                        </pic:spPr>
                      </pic:pic>
                    </a:graphicData>
                  </a:graphic>
                </wp:inline>
              </w:drawing>
            </w:r>
          </w:p>
        </w:tc>
        <w:tc>
          <w:tcPr>
            <w:tcW w:w="6914" w:type="dxa"/>
          </w:tcPr>
          <w:p w14:paraId="7505B779" w14:textId="65EF7545" w:rsidR="00CC360A" w:rsidRPr="004B379A" w:rsidRDefault="00CC360A" w:rsidP="00CC360A">
            <w:pPr>
              <w:pStyle w:val="NormalWeb"/>
              <w:spacing w:before="0" w:beforeAutospacing="0" w:after="0" w:afterAutospacing="0"/>
              <w:rPr>
                <w:rFonts w:ascii="Bierstadt" w:hAnsi="Bierstadt"/>
              </w:rPr>
            </w:pPr>
            <w:r w:rsidRPr="004B379A">
              <w:rPr>
                <w:rFonts w:ascii="Bierstadt" w:eastAsia="+mn-ea" w:hAnsi="Bierstadt" w:cs="+mn-cs"/>
                <w:b/>
                <w:bCs/>
                <w:i/>
                <w:iCs/>
                <w:color w:val="000000"/>
                <w:kern w:val="24"/>
                <w:lang w:val="en-CA"/>
              </w:rPr>
              <w:t xml:space="preserve">Suggested time: </w:t>
            </w:r>
            <w:r w:rsidR="00CD6F5C">
              <w:rPr>
                <w:rFonts w:ascii="Bierstadt" w:eastAsia="+mn-ea" w:hAnsi="Bierstadt" w:cs="+mn-cs"/>
                <w:b/>
                <w:bCs/>
                <w:i/>
                <w:iCs/>
                <w:color w:val="000000"/>
                <w:kern w:val="24"/>
                <w:lang w:val="en-CA"/>
              </w:rPr>
              <w:t>2</w:t>
            </w:r>
            <w:r w:rsidRPr="004B379A">
              <w:rPr>
                <w:rFonts w:ascii="Bierstadt" w:eastAsia="+mn-ea" w:hAnsi="Bierstadt" w:cs="+mn-cs"/>
                <w:b/>
                <w:bCs/>
                <w:i/>
                <w:iCs/>
                <w:color w:val="000000"/>
                <w:kern w:val="24"/>
              </w:rPr>
              <w:t xml:space="preserve"> minutes</w:t>
            </w:r>
          </w:p>
          <w:p w14:paraId="30939276" w14:textId="77777777" w:rsidR="00A23B16" w:rsidRDefault="00EC6521" w:rsidP="007863AF">
            <w:pPr>
              <w:pStyle w:val="NormalWeb"/>
              <w:spacing w:before="0" w:beforeAutospacing="0" w:after="0" w:afterAutospacing="0"/>
              <w:rPr>
                <w:rFonts w:ascii="Bierstadt" w:eastAsia="+mn-ea" w:hAnsi="Bierstadt" w:cs="+mn-cs"/>
                <w:color w:val="211D1E"/>
                <w:kern w:val="24"/>
                <w:lang w:val="en-PH"/>
              </w:rPr>
            </w:pPr>
            <w:r w:rsidRPr="008C4F85">
              <w:rPr>
                <w:rFonts w:ascii="Bierstadt" w:eastAsia="+mn-ea" w:hAnsi="Bierstadt" w:cs="+mn-cs"/>
                <w:b/>
                <w:bCs/>
                <w:color w:val="211D1E"/>
                <w:kern w:val="24"/>
                <w:lang w:val="en-PH"/>
              </w:rPr>
              <w:t>Ask</w:t>
            </w:r>
            <w:r w:rsidR="00A23B16" w:rsidRPr="008C4F85">
              <w:rPr>
                <w:rFonts w:ascii="Bierstadt" w:eastAsia="+mn-ea" w:hAnsi="Bierstadt" w:cs="+mn-cs"/>
                <w:b/>
                <w:bCs/>
                <w:color w:val="211D1E"/>
                <w:kern w:val="24"/>
                <w:lang w:val="en-PH"/>
              </w:rPr>
              <w:t>:</w:t>
            </w:r>
            <w:r w:rsidR="00A23B16">
              <w:rPr>
                <w:rFonts w:ascii="Bierstadt" w:eastAsia="+mn-ea" w:hAnsi="Bierstadt" w:cs="+mn-cs"/>
                <w:color w:val="211D1E"/>
                <w:kern w:val="24"/>
                <w:lang w:val="en-PH"/>
              </w:rPr>
              <w:t xml:space="preserve"> What is a budget? Invite a few students to share a response. </w:t>
            </w:r>
          </w:p>
          <w:p w14:paraId="017EA249" w14:textId="1543E201" w:rsidR="00A23B16" w:rsidRPr="00EC3654" w:rsidRDefault="00A23B16" w:rsidP="007863AF">
            <w:pPr>
              <w:pStyle w:val="NormalWeb"/>
              <w:spacing w:before="0" w:beforeAutospacing="0" w:after="0" w:afterAutospacing="0"/>
              <w:rPr>
                <w:rFonts w:ascii="Bierstadt" w:eastAsia="+mn-ea" w:hAnsi="Bierstadt" w:cs="+mn-cs"/>
                <w:b/>
                <w:bCs/>
                <w:color w:val="211D1E"/>
                <w:kern w:val="24"/>
                <w:lang w:val="en-PH"/>
              </w:rPr>
            </w:pPr>
            <w:r w:rsidRPr="00EC3654">
              <w:rPr>
                <w:rFonts w:ascii="Bierstadt" w:eastAsia="+mn-ea" w:hAnsi="Bierstadt" w:cs="+mn-cs"/>
                <w:b/>
                <w:bCs/>
                <w:color w:val="211D1E"/>
                <w:kern w:val="24"/>
                <w:lang w:val="en-PH"/>
              </w:rPr>
              <w:t xml:space="preserve">*Click or tap to reveal the definition. </w:t>
            </w:r>
          </w:p>
          <w:p w14:paraId="36F53966" w14:textId="77777777" w:rsidR="00A23B16" w:rsidRDefault="00A23B16" w:rsidP="007863AF">
            <w:pPr>
              <w:pStyle w:val="NormalWeb"/>
              <w:spacing w:before="0" w:beforeAutospacing="0" w:after="0" w:afterAutospacing="0"/>
              <w:rPr>
                <w:rFonts w:ascii="Bierstadt" w:eastAsia="+mn-ea" w:hAnsi="Bierstadt" w:cs="+mn-cs"/>
                <w:color w:val="211D1E"/>
                <w:kern w:val="24"/>
                <w:lang w:val="en-PH"/>
              </w:rPr>
            </w:pPr>
          </w:p>
          <w:p w14:paraId="6F51DFD9" w14:textId="4DF66887" w:rsidR="006D1E44" w:rsidRPr="004B379A" w:rsidRDefault="00BC6DC6" w:rsidP="007863AF">
            <w:pPr>
              <w:pStyle w:val="NormalWeb"/>
              <w:spacing w:before="0" w:beforeAutospacing="0" w:after="0" w:afterAutospacing="0"/>
              <w:rPr>
                <w:rFonts w:ascii="Bierstadt" w:hAnsi="Bierstadt"/>
              </w:rPr>
            </w:pPr>
            <w:r w:rsidRPr="00BC6DC6">
              <w:rPr>
                <w:rFonts w:ascii="Bierstadt" w:eastAsia="+mn-ea" w:hAnsi="Bierstadt" w:cs="+mn-cs"/>
                <w:color w:val="211D1E"/>
                <w:kern w:val="24"/>
                <w:lang w:val="en-PH"/>
              </w:rPr>
              <w:t xml:space="preserve">Define </w:t>
            </w:r>
            <w:r w:rsidR="00FC4929">
              <w:rPr>
                <w:rFonts w:ascii="Bierstadt" w:eastAsia="+mn-ea" w:hAnsi="Bierstadt" w:cs="+mn-cs"/>
                <w:color w:val="211D1E"/>
                <w:kern w:val="24"/>
                <w:lang w:val="en-PH"/>
              </w:rPr>
              <w:t>budget</w:t>
            </w:r>
            <w:r w:rsidR="00A23B16">
              <w:rPr>
                <w:rFonts w:ascii="Bierstadt" w:eastAsia="+mn-ea" w:hAnsi="Bierstadt" w:cs="+mn-cs"/>
                <w:color w:val="211D1E"/>
                <w:kern w:val="24"/>
                <w:lang w:val="en-PH"/>
              </w:rPr>
              <w:t xml:space="preserve">. </w:t>
            </w:r>
            <w:r w:rsidRPr="00BC6DC6">
              <w:rPr>
                <w:rFonts w:ascii="Bierstadt" w:eastAsia="+mn-ea" w:hAnsi="Bierstadt" w:cs="+mn-cs"/>
                <w:color w:val="211D1E"/>
                <w:kern w:val="24"/>
                <w:lang w:val="en-PH"/>
              </w:rPr>
              <w:t>Explain that although it may be challenging to spend wisely, the solution is to make a realistic list of what expenses you have, build a budget, and stick to the budget – even if it requires a tough choice of giving up something you want.</w:t>
            </w:r>
          </w:p>
        </w:tc>
      </w:tr>
      <w:tr w:rsidR="00FD64EF" w:rsidRPr="004B379A" w14:paraId="26B46C16" w14:textId="77777777" w:rsidTr="00680345">
        <w:tc>
          <w:tcPr>
            <w:tcW w:w="2436" w:type="dxa"/>
          </w:tcPr>
          <w:p w14:paraId="0BC9ABB1" w14:textId="0E4BB32C" w:rsidR="00FD64EF" w:rsidRPr="004B379A" w:rsidRDefault="00FD64EF">
            <w:pPr>
              <w:rPr>
                <w:rFonts w:ascii="Bierstadt" w:hAnsi="Bierstadt"/>
              </w:rPr>
            </w:pPr>
            <w:r w:rsidRPr="004B379A">
              <w:rPr>
                <w:rFonts w:ascii="Bierstadt" w:hAnsi="Bierstadt"/>
              </w:rPr>
              <w:t xml:space="preserve">Slide </w:t>
            </w:r>
            <w:r w:rsidR="00D22666" w:rsidRPr="004B379A">
              <w:rPr>
                <w:rFonts w:ascii="Bierstadt" w:hAnsi="Bierstadt"/>
              </w:rPr>
              <w:t>5</w:t>
            </w:r>
            <w:r w:rsidR="004A0E2B">
              <w:rPr>
                <w:rFonts w:ascii="Bierstadt" w:hAnsi="Bierstadt"/>
              </w:rPr>
              <w:t>7</w:t>
            </w:r>
          </w:p>
          <w:p w14:paraId="0CC82F53" w14:textId="71FD8293" w:rsidR="005C148D" w:rsidRPr="004B379A" w:rsidRDefault="00142DA8">
            <w:pPr>
              <w:rPr>
                <w:rFonts w:ascii="Bierstadt" w:hAnsi="Bierstadt"/>
              </w:rPr>
            </w:pPr>
            <w:r w:rsidRPr="00142DA8">
              <w:rPr>
                <w:rFonts w:ascii="Bierstadt" w:hAnsi="Bierstadt"/>
                <w:noProof/>
              </w:rPr>
              <w:drawing>
                <wp:inline distT="0" distB="0" distL="0" distR="0" wp14:anchorId="2587364B" wp14:editId="231EA644">
                  <wp:extent cx="1393517" cy="786384"/>
                  <wp:effectExtent l="0" t="0" r="0" b="0"/>
                  <wp:docPr id="160405167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04051672" name=""/>
                          <pic:cNvPicPr/>
                        </pic:nvPicPr>
                        <pic:blipFill>
                          <a:blip r:embed="rId84"/>
                          <a:stretch>
                            <a:fillRect/>
                          </a:stretch>
                        </pic:blipFill>
                        <pic:spPr>
                          <a:xfrm>
                            <a:off x="0" y="0"/>
                            <a:ext cx="1393517" cy="786384"/>
                          </a:xfrm>
                          <a:prstGeom prst="rect">
                            <a:avLst/>
                          </a:prstGeom>
                        </pic:spPr>
                      </pic:pic>
                    </a:graphicData>
                  </a:graphic>
                </wp:inline>
              </w:drawing>
            </w:r>
          </w:p>
          <w:p w14:paraId="11D48D20" w14:textId="77777777" w:rsidR="007F0E9C" w:rsidRDefault="007F0E9C">
            <w:pPr>
              <w:rPr>
                <w:rFonts w:ascii="Bierstadt" w:hAnsi="Bierstadt"/>
              </w:rPr>
            </w:pPr>
          </w:p>
          <w:p w14:paraId="361BC899" w14:textId="77777777" w:rsidR="006154C8" w:rsidRDefault="006154C8">
            <w:pPr>
              <w:rPr>
                <w:rFonts w:ascii="Bierstadt" w:hAnsi="Bierstadt"/>
              </w:rPr>
            </w:pPr>
          </w:p>
          <w:p w14:paraId="336065F3" w14:textId="77777777" w:rsidR="00142DA8" w:rsidRDefault="00142DA8">
            <w:pPr>
              <w:rPr>
                <w:rFonts w:ascii="Bierstadt" w:hAnsi="Bierstadt"/>
              </w:rPr>
            </w:pPr>
          </w:p>
          <w:p w14:paraId="51BD2E26" w14:textId="77777777" w:rsidR="00EC3654" w:rsidRPr="004B379A" w:rsidRDefault="00EC3654">
            <w:pPr>
              <w:rPr>
                <w:rFonts w:ascii="Bierstadt" w:hAnsi="Bierstadt"/>
              </w:rPr>
            </w:pPr>
          </w:p>
          <w:p w14:paraId="7E53177F" w14:textId="794EF9B9" w:rsidR="007F0E9C" w:rsidRPr="004B379A" w:rsidRDefault="007F0E9C">
            <w:pPr>
              <w:rPr>
                <w:rFonts w:ascii="Bierstadt" w:hAnsi="Bierstadt"/>
              </w:rPr>
            </w:pPr>
            <w:r w:rsidRPr="004B379A">
              <w:rPr>
                <w:rFonts w:ascii="Bierstadt" w:hAnsi="Bierstadt"/>
              </w:rPr>
              <w:t>Slide 5</w:t>
            </w:r>
            <w:r w:rsidR="004A0E2B">
              <w:rPr>
                <w:rFonts w:ascii="Bierstadt" w:hAnsi="Bierstadt"/>
              </w:rPr>
              <w:t>8</w:t>
            </w:r>
          </w:p>
          <w:p w14:paraId="010538F0" w14:textId="5F597594" w:rsidR="007A4292" w:rsidRPr="004B379A" w:rsidRDefault="004012AE">
            <w:pPr>
              <w:rPr>
                <w:rFonts w:ascii="Bierstadt" w:hAnsi="Bierstadt"/>
              </w:rPr>
            </w:pPr>
            <w:r w:rsidRPr="004012AE">
              <w:rPr>
                <w:rFonts w:ascii="Bierstadt" w:hAnsi="Bierstadt"/>
                <w:noProof/>
              </w:rPr>
              <w:drawing>
                <wp:inline distT="0" distB="0" distL="0" distR="0" wp14:anchorId="06008ED4" wp14:editId="12C10FCC">
                  <wp:extent cx="1397485" cy="786384"/>
                  <wp:effectExtent l="0" t="0" r="0" b="0"/>
                  <wp:docPr id="30721069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7210694" name=""/>
                          <pic:cNvPicPr/>
                        </pic:nvPicPr>
                        <pic:blipFill>
                          <a:blip r:embed="rId85"/>
                          <a:stretch>
                            <a:fillRect/>
                          </a:stretch>
                        </pic:blipFill>
                        <pic:spPr>
                          <a:xfrm>
                            <a:off x="0" y="0"/>
                            <a:ext cx="1397485" cy="786384"/>
                          </a:xfrm>
                          <a:prstGeom prst="rect">
                            <a:avLst/>
                          </a:prstGeom>
                        </pic:spPr>
                      </pic:pic>
                    </a:graphicData>
                  </a:graphic>
                </wp:inline>
              </w:drawing>
            </w:r>
          </w:p>
        </w:tc>
        <w:tc>
          <w:tcPr>
            <w:tcW w:w="6914" w:type="dxa"/>
          </w:tcPr>
          <w:p w14:paraId="14D2D51D" w14:textId="274A3E15" w:rsidR="007F0E9C" w:rsidRPr="007F0E9C" w:rsidRDefault="007F0E9C" w:rsidP="007F0E9C">
            <w:pPr>
              <w:rPr>
                <w:rFonts w:ascii="Bierstadt" w:hAnsi="Bierstadt"/>
                <w:b/>
                <w:bCs/>
                <w:i/>
                <w:iCs/>
              </w:rPr>
            </w:pPr>
            <w:r w:rsidRPr="007F0E9C">
              <w:rPr>
                <w:rFonts w:ascii="Bierstadt" w:hAnsi="Bierstadt"/>
                <w:b/>
                <w:bCs/>
                <w:i/>
                <w:iCs/>
                <w:lang w:val="en-CA"/>
              </w:rPr>
              <w:t xml:space="preserve">Suggested time: </w:t>
            </w:r>
            <w:r w:rsidR="00011C60">
              <w:rPr>
                <w:rFonts w:ascii="Bierstadt" w:hAnsi="Bierstadt"/>
                <w:b/>
                <w:bCs/>
                <w:i/>
                <w:iCs/>
                <w:lang w:val="en-CA"/>
              </w:rPr>
              <w:t>3</w:t>
            </w:r>
            <w:r w:rsidRPr="007F0E9C">
              <w:rPr>
                <w:rFonts w:ascii="Bierstadt" w:hAnsi="Bierstadt"/>
                <w:b/>
                <w:bCs/>
                <w:i/>
                <w:iCs/>
              </w:rPr>
              <w:t xml:space="preserve"> minutes</w:t>
            </w:r>
          </w:p>
          <w:p w14:paraId="52A1A151" w14:textId="51EC0A53" w:rsidR="008C4F85" w:rsidRDefault="008C4F85" w:rsidP="00E36779">
            <w:pPr>
              <w:pStyle w:val="NormalWeb"/>
              <w:spacing w:before="0" w:beforeAutospacing="0" w:after="0" w:afterAutospacing="0"/>
              <w:rPr>
                <w:rFonts w:ascii="Bierstadt" w:eastAsia="+mn-ea" w:hAnsi="Bierstadt" w:cs="+mn-cs"/>
                <w:color w:val="211D1E"/>
                <w:kern w:val="24"/>
                <w:lang w:val="en-PH"/>
              </w:rPr>
            </w:pPr>
            <w:r w:rsidRPr="00142DA8">
              <w:rPr>
                <w:rFonts w:ascii="Bierstadt" w:eastAsia="+mn-ea" w:hAnsi="Bierstadt" w:cs="+mn-cs"/>
                <w:b/>
                <w:bCs/>
                <w:color w:val="211D1E"/>
                <w:kern w:val="24"/>
                <w:lang w:val="en-PH"/>
              </w:rPr>
              <w:t>Ask:</w:t>
            </w:r>
            <w:r>
              <w:rPr>
                <w:rFonts w:ascii="Bierstadt" w:eastAsia="+mn-ea" w:hAnsi="Bierstadt" w:cs="+mn-cs"/>
                <w:color w:val="211D1E"/>
                <w:kern w:val="24"/>
                <w:lang w:val="en-PH"/>
              </w:rPr>
              <w:t xml:space="preserve"> What is an opportunity cost? </w:t>
            </w:r>
            <w:r w:rsidR="00142DA8">
              <w:rPr>
                <w:rFonts w:ascii="Bierstadt" w:eastAsia="+mn-ea" w:hAnsi="Bierstadt" w:cs="+mn-cs"/>
                <w:color w:val="211D1E"/>
                <w:kern w:val="24"/>
                <w:lang w:val="en-PH"/>
              </w:rPr>
              <w:t xml:space="preserve">Invite a few students to share a response. </w:t>
            </w:r>
          </w:p>
          <w:p w14:paraId="34498F13" w14:textId="77777777" w:rsidR="00EC3654" w:rsidRPr="00EC3654" w:rsidRDefault="00EC3654" w:rsidP="00EC3654">
            <w:pPr>
              <w:pStyle w:val="NormalWeb"/>
              <w:spacing w:before="0" w:beforeAutospacing="0" w:after="0" w:afterAutospacing="0"/>
              <w:rPr>
                <w:rFonts w:ascii="Bierstadt" w:eastAsia="+mn-ea" w:hAnsi="Bierstadt" w:cs="+mn-cs"/>
                <w:b/>
                <w:bCs/>
                <w:color w:val="211D1E"/>
                <w:kern w:val="24"/>
                <w:lang w:val="en-PH"/>
              </w:rPr>
            </w:pPr>
            <w:r w:rsidRPr="00EC3654">
              <w:rPr>
                <w:rFonts w:ascii="Bierstadt" w:eastAsia="+mn-ea" w:hAnsi="Bierstadt" w:cs="+mn-cs"/>
                <w:b/>
                <w:bCs/>
                <w:color w:val="211D1E"/>
                <w:kern w:val="24"/>
                <w:lang w:val="en-PH"/>
              </w:rPr>
              <w:t xml:space="preserve">*Click or tap to reveal the definition. </w:t>
            </w:r>
          </w:p>
          <w:p w14:paraId="3EE00D1A" w14:textId="77777777" w:rsidR="00142DA8" w:rsidRDefault="00142DA8" w:rsidP="00E36779">
            <w:pPr>
              <w:pStyle w:val="NormalWeb"/>
              <w:spacing w:before="0" w:beforeAutospacing="0" w:after="0" w:afterAutospacing="0"/>
              <w:rPr>
                <w:rFonts w:ascii="Bierstadt" w:eastAsia="+mn-ea" w:hAnsi="Bierstadt" w:cs="+mn-cs"/>
                <w:color w:val="211D1E"/>
                <w:kern w:val="24"/>
                <w:lang w:val="en-PH"/>
              </w:rPr>
            </w:pPr>
          </w:p>
          <w:p w14:paraId="44D9152C" w14:textId="74B4AEC5" w:rsidR="00E36779" w:rsidRPr="00E36779" w:rsidRDefault="00E36779" w:rsidP="00E36779">
            <w:pPr>
              <w:pStyle w:val="NormalWeb"/>
              <w:spacing w:before="0" w:beforeAutospacing="0" w:after="0" w:afterAutospacing="0"/>
              <w:rPr>
                <w:rFonts w:ascii="Bierstadt" w:hAnsi="Bierstadt"/>
              </w:rPr>
            </w:pPr>
            <w:r w:rsidRPr="00E36779">
              <w:rPr>
                <w:rFonts w:ascii="Bierstadt" w:eastAsia="+mn-ea" w:hAnsi="Bierstadt" w:cs="+mn-cs"/>
                <w:color w:val="211D1E"/>
                <w:kern w:val="24"/>
                <w:lang w:val="en-PH"/>
              </w:rPr>
              <w:t>Define opportunity cost.</w:t>
            </w:r>
            <w:r w:rsidRPr="00E36779">
              <w:rPr>
                <w:rFonts w:ascii="Bierstadt" w:eastAsia="+mn-ea" w:hAnsi="Bierstadt" w:cs="+mn-cs"/>
                <w:b/>
                <w:bCs/>
                <w:color w:val="211D1E"/>
                <w:kern w:val="24"/>
                <w:lang w:val="en-PH"/>
              </w:rPr>
              <w:t xml:space="preserve"> </w:t>
            </w:r>
            <w:r w:rsidRPr="00E36779">
              <w:rPr>
                <w:rFonts w:ascii="Bierstadt" w:eastAsia="+mn-ea" w:hAnsi="Bierstadt" w:cs="+mn-cs"/>
                <w:color w:val="000000"/>
                <w:kern w:val="24"/>
              </w:rPr>
              <w:t xml:space="preserve">Explain that sometimes you have to make a choice between two options or opportunities. The cost of </w:t>
            </w:r>
            <w:r w:rsidR="00972ECF">
              <w:rPr>
                <w:rFonts w:ascii="Bierstadt" w:eastAsia="+mn-ea" w:hAnsi="Bierstadt" w:cs="+mn-cs"/>
                <w:color w:val="000000"/>
                <w:kern w:val="24"/>
              </w:rPr>
              <w:t>choosing one</w:t>
            </w:r>
            <w:r w:rsidRPr="00E36779">
              <w:rPr>
                <w:rFonts w:ascii="Bierstadt" w:eastAsia="+mn-ea" w:hAnsi="Bierstadt" w:cs="+mn-cs"/>
                <w:color w:val="000000"/>
                <w:kern w:val="24"/>
              </w:rPr>
              <w:t xml:space="preserve"> option is missing out on </w:t>
            </w:r>
            <w:r w:rsidR="00D3799B">
              <w:rPr>
                <w:rFonts w:ascii="Bierstadt" w:eastAsia="+mn-ea" w:hAnsi="Bierstadt" w:cs="+mn-cs"/>
                <w:color w:val="000000"/>
                <w:kern w:val="24"/>
              </w:rPr>
              <w:t>the other</w:t>
            </w:r>
            <w:r w:rsidRPr="00E36779">
              <w:rPr>
                <w:rFonts w:ascii="Bierstadt" w:eastAsia="+mn-ea" w:hAnsi="Bierstadt" w:cs="+mn-cs"/>
                <w:color w:val="000000"/>
                <w:kern w:val="24"/>
              </w:rPr>
              <w:t xml:space="preserve"> option. </w:t>
            </w:r>
          </w:p>
          <w:p w14:paraId="539E797C" w14:textId="77777777" w:rsidR="00FD64EF" w:rsidRPr="004B379A" w:rsidRDefault="00FD64EF" w:rsidP="007F0E9C">
            <w:pPr>
              <w:rPr>
                <w:rFonts w:ascii="Bierstadt" w:hAnsi="Bierstadt"/>
              </w:rPr>
            </w:pPr>
          </w:p>
          <w:p w14:paraId="1C7E10DB" w14:textId="77777777" w:rsidR="008B2929" w:rsidRPr="004B379A" w:rsidRDefault="008B2929" w:rsidP="007F0E9C">
            <w:pPr>
              <w:rPr>
                <w:rFonts w:ascii="Bierstadt" w:hAnsi="Bierstadt"/>
              </w:rPr>
            </w:pPr>
          </w:p>
          <w:p w14:paraId="66B2BF02" w14:textId="7C0B40A1" w:rsidR="00C32D70" w:rsidRDefault="00C32D70" w:rsidP="00D41B40">
            <w:pPr>
              <w:rPr>
                <w:rFonts w:ascii="Bierstadt" w:eastAsia="+mn-ea" w:hAnsi="Bierstadt" w:cs="+mn-cs"/>
                <w:color w:val="000000"/>
                <w:kern w:val="24"/>
                <w:lang w:val="en-CA"/>
                <w14:ligatures w14:val="none"/>
              </w:rPr>
            </w:pPr>
            <w:r w:rsidRPr="00C32D70">
              <w:rPr>
                <w:rFonts w:ascii="Bierstadt" w:eastAsia="+mn-ea" w:hAnsi="Bierstadt" w:cs="+mn-cs"/>
                <w:color w:val="000000"/>
                <w:kern w:val="24"/>
                <w:lang w:val="en-CA"/>
                <w14:ligatures w14:val="none"/>
              </w:rPr>
              <w:t xml:space="preserve">Review the scenario as a class. Ask students to identify the opportunity cost of each option. </w:t>
            </w:r>
            <w:r w:rsidRPr="00D41B40">
              <w:rPr>
                <w:rFonts w:ascii="Bierstadt" w:eastAsia="+mn-ea" w:hAnsi="Bierstadt" w:cs="+mn-cs"/>
                <w:color w:val="000000"/>
                <w:kern w:val="24"/>
                <w:lang w:val="en-CA"/>
                <w14:ligatures w14:val="none"/>
              </w:rPr>
              <w:t xml:space="preserve">If you want to eat lunch at a restaurant every day and also want to save for a car—but don’t have enough money for both—the one not chosen is the opportunity cost. </w:t>
            </w:r>
          </w:p>
          <w:p w14:paraId="6D201BFB" w14:textId="51F2AF9A" w:rsidR="00D41B40" w:rsidRDefault="00D41B40" w:rsidP="008F41AC">
            <w:pPr>
              <w:pStyle w:val="ListParagraph"/>
              <w:numPr>
                <w:ilvl w:val="0"/>
                <w:numId w:val="11"/>
              </w:numPr>
              <w:rPr>
                <w:rFonts w:ascii="Bierstadt" w:eastAsia="+mn-ea" w:hAnsi="Bierstadt" w:cs="+mn-cs"/>
                <w:color w:val="000000"/>
                <w:kern w:val="24"/>
                <w:lang w:val="en-CA"/>
                <w14:ligatures w14:val="none"/>
              </w:rPr>
            </w:pPr>
            <w:r>
              <w:rPr>
                <w:rFonts w:ascii="Bierstadt" w:eastAsia="+mn-ea" w:hAnsi="Bierstadt" w:cs="+mn-cs"/>
                <w:color w:val="000000"/>
                <w:kern w:val="24"/>
                <w:lang w:val="en-CA"/>
                <w14:ligatures w14:val="none"/>
              </w:rPr>
              <w:t xml:space="preserve">If you choose to eat out everyday, the car becomes the opportunity cost of buying those lunches </w:t>
            </w:r>
          </w:p>
          <w:p w14:paraId="2242D839" w14:textId="60E125E2" w:rsidR="00D41B40" w:rsidRPr="00D41B40" w:rsidRDefault="00D41B40" w:rsidP="008F41AC">
            <w:pPr>
              <w:pStyle w:val="ListParagraph"/>
              <w:numPr>
                <w:ilvl w:val="0"/>
                <w:numId w:val="11"/>
              </w:numPr>
              <w:rPr>
                <w:rFonts w:ascii="Bierstadt" w:eastAsia="+mn-ea" w:hAnsi="Bierstadt" w:cs="+mn-cs"/>
                <w:color w:val="000000"/>
                <w:kern w:val="24"/>
                <w:lang w:val="en-CA"/>
                <w14:ligatures w14:val="none"/>
              </w:rPr>
            </w:pPr>
            <w:r>
              <w:rPr>
                <w:rFonts w:ascii="Bierstadt" w:eastAsia="+mn-ea" w:hAnsi="Bierstadt" w:cs="+mn-cs"/>
                <w:color w:val="000000"/>
                <w:kern w:val="24"/>
                <w:lang w:val="en-CA"/>
                <w14:ligatures w14:val="none"/>
              </w:rPr>
              <w:t>However, if you choose to save up for a car, the</w:t>
            </w:r>
            <w:r w:rsidR="00333C9B">
              <w:rPr>
                <w:rFonts w:ascii="Bierstadt" w:eastAsia="+mn-ea" w:hAnsi="Bierstadt" w:cs="+mn-cs"/>
                <w:color w:val="000000"/>
                <w:kern w:val="24"/>
                <w:lang w:val="en-CA"/>
                <w14:ligatures w14:val="none"/>
              </w:rPr>
              <w:t xml:space="preserve"> restaurant lunches become the opportunity cost.</w:t>
            </w:r>
          </w:p>
          <w:p w14:paraId="6BF5636B" w14:textId="77777777" w:rsidR="00333C9B" w:rsidRDefault="00333C9B" w:rsidP="00333C9B">
            <w:pPr>
              <w:rPr>
                <w:rFonts w:ascii="Bierstadt" w:eastAsia="+mn-ea" w:hAnsi="Bierstadt" w:cs="+mn-cs"/>
                <w:color w:val="000000"/>
                <w:kern w:val="24"/>
                <w:lang w:val="en-CA"/>
                <w14:ligatures w14:val="none"/>
              </w:rPr>
            </w:pPr>
          </w:p>
          <w:p w14:paraId="40661159" w14:textId="3FF3EE51" w:rsidR="007A4292" w:rsidRPr="00333C9B" w:rsidRDefault="00C32D70" w:rsidP="00333C9B">
            <w:pPr>
              <w:rPr>
                <w:rFonts w:ascii="Bierstadt" w:eastAsia="+mn-ea" w:hAnsi="Bierstadt" w:cs="+mn-cs"/>
                <w:b/>
                <w:bCs/>
                <w:i/>
                <w:iCs/>
                <w:color w:val="000000"/>
                <w:kern w:val="24"/>
                <w:lang w:val="en-CA"/>
                <w14:ligatures w14:val="none"/>
              </w:rPr>
            </w:pPr>
            <w:r w:rsidRPr="00333C9B">
              <w:rPr>
                <w:rFonts w:ascii="Bierstadt" w:eastAsia="+mn-ea" w:hAnsi="Bierstadt" w:cs="+mn-cs"/>
                <w:color w:val="000000"/>
                <w:kern w:val="24"/>
                <w:lang w:val="en-CA"/>
                <w14:ligatures w14:val="none"/>
              </w:rPr>
              <w:t xml:space="preserve">So, when you make a budget and you have to make a choice about what to cut, the item you have to give up is the opportunity cost. </w:t>
            </w:r>
          </w:p>
        </w:tc>
      </w:tr>
      <w:tr w:rsidR="00DE2A27" w:rsidRPr="004B379A" w14:paraId="67812620" w14:textId="77777777" w:rsidTr="00680345">
        <w:tc>
          <w:tcPr>
            <w:tcW w:w="2436" w:type="dxa"/>
          </w:tcPr>
          <w:p w14:paraId="5A1D914D" w14:textId="5856C257" w:rsidR="00DE2A27" w:rsidRDefault="00DE2A27">
            <w:pPr>
              <w:rPr>
                <w:rFonts w:ascii="Bierstadt" w:hAnsi="Bierstadt"/>
              </w:rPr>
            </w:pPr>
            <w:r w:rsidRPr="004B379A">
              <w:rPr>
                <w:rFonts w:ascii="Bierstadt" w:hAnsi="Bierstadt"/>
              </w:rPr>
              <w:t xml:space="preserve">Slide </w:t>
            </w:r>
            <w:r w:rsidR="001C6BD5">
              <w:rPr>
                <w:rFonts w:ascii="Bierstadt" w:hAnsi="Bierstadt"/>
              </w:rPr>
              <w:t>5</w:t>
            </w:r>
            <w:r w:rsidR="004A0E2B">
              <w:rPr>
                <w:rFonts w:ascii="Bierstadt" w:hAnsi="Bierstadt"/>
              </w:rPr>
              <w:t>9</w:t>
            </w:r>
          </w:p>
          <w:p w14:paraId="57F6994F" w14:textId="3BBF89AD" w:rsidR="00505028" w:rsidRPr="004B379A" w:rsidRDefault="00B54C21">
            <w:pPr>
              <w:rPr>
                <w:rFonts w:ascii="Bierstadt" w:hAnsi="Bierstadt"/>
              </w:rPr>
            </w:pPr>
            <w:r w:rsidRPr="00B54C21">
              <w:rPr>
                <w:rFonts w:ascii="Bierstadt" w:hAnsi="Bierstadt"/>
                <w:noProof/>
              </w:rPr>
              <w:drawing>
                <wp:inline distT="0" distB="0" distL="0" distR="0" wp14:anchorId="3E118E3C" wp14:editId="11132B47">
                  <wp:extent cx="1398547" cy="786384"/>
                  <wp:effectExtent l="0" t="0" r="0" b="0"/>
                  <wp:docPr id="109760095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97600951" name=""/>
                          <pic:cNvPicPr/>
                        </pic:nvPicPr>
                        <pic:blipFill>
                          <a:blip r:embed="rId86"/>
                          <a:stretch>
                            <a:fillRect/>
                          </a:stretch>
                        </pic:blipFill>
                        <pic:spPr>
                          <a:xfrm>
                            <a:off x="0" y="0"/>
                            <a:ext cx="1398547" cy="786384"/>
                          </a:xfrm>
                          <a:prstGeom prst="rect">
                            <a:avLst/>
                          </a:prstGeom>
                        </pic:spPr>
                      </pic:pic>
                    </a:graphicData>
                  </a:graphic>
                </wp:inline>
              </w:drawing>
            </w:r>
          </w:p>
        </w:tc>
        <w:tc>
          <w:tcPr>
            <w:tcW w:w="6914" w:type="dxa"/>
          </w:tcPr>
          <w:p w14:paraId="59BAA460" w14:textId="3849BBC1" w:rsidR="00DE2A27" w:rsidRPr="004B379A" w:rsidRDefault="00DE2A27" w:rsidP="00DE2A27">
            <w:pPr>
              <w:pStyle w:val="NormalWeb"/>
              <w:spacing w:before="0" w:beforeAutospacing="0" w:after="0" w:afterAutospacing="0"/>
              <w:rPr>
                <w:rFonts w:ascii="Bierstadt" w:hAnsi="Bierstadt"/>
              </w:rPr>
            </w:pPr>
            <w:r w:rsidRPr="004B379A">
              <w:rPr>
                <w:rFonts w:ascii="Bierstadt" w:eastAsia="+mn-ea" w:hAnsi="Bierstadt" w:cs="+mn-cs"/>
                <w:b/>
                <w:bCs/>
                <w:i/>
                <w:iCs/>
                <w:color w:val="000000"/>
                <w:kern w:val="24"/>
                <w:lang w:val="en-CA"/>
              </w:rPr>
              <w:t xml:space="preserve">Suggested time: </w:t>
            </w:r>
            <w:r w:rsidR="00011C60">
              <w:rPr>
                <w:rFonts w:ascii="Bierstadt" w:eastAsia="+mn-ea" w:hAnsi="Bierstadt" w:cs="+mn-cs"/>
                <w:b/>
                <w:bCs/>
                <w:i/>
                <w:iCs/>
                <w:color w:val="000000"/>
                <w:kern w:val="24"/>
                <w:lang w:val="en-CA"/>
              </w:rPr>
              <w:t>3</w:t>
            </w:r>
            <w:r w:rsidRPr="004B379A">
              <w:rPr>
                <w:rFonts w:ascii="Bierstadt" w:eastAsia="+mn-ea" w:hAnsi="Bierstadt" w:cs="+mn-cs"/>
                <w:b/>
                <w:bCs/>
                <w:i/>
                <w:iCs/>
                <w:color w:val="000000"/>
                <w:kern w:val="24"/>
              </w:rPr>
              <w:t xml:space="preserve"> minutes</w:t>
            </w:r>
          </w:p>
          <w:p w14:paraId="4E151079" w14:textId="77777777" w:rsidR="001C6BD5" w:rsidRDefault="001C6BD5" w:rsidP="001C6BD5">
            <w:pPr>
              <w:pStyle w:val="NormalWeb"/>
              <w:spacing w:before="0" w:beforeAutospacing="0" w:after="0" w:afterAutospacing="0"/>
              <w:rPr>
                <w:rFonts w:ascii="Bierstadt" w:eastAsia="+mn-ea" w:hAnsi="Bierstadt" w:cs="+mn-cs"/>
                <w:color w:val="211D1E"/>
                <w:kern w:val="24"/>
                <w:lang w:val="en-PH"/>
              </w:rPr>
            </w:pPr>
            <w:r w:rsidRPr="001C6BD5">
              <w:rPr>
                <w:rFonts w:ascii="Bierstadt" w:eastAsia="+mn-ea" w:hAnsi="Bierstadt" w:cs="+mn-cs"/>
                <w:color w:val="211D1E"/>
                <w:kern w:val="24"/>
                <w:lang w:val="en-PH"/>
              </w:rPr>
              <w:t xml:space="preserve">Allow students to make guesses about what the secret to successful budgeting is. </w:t>
            </w:r>
          </w:p>
          <w:p w14:paraId="7D9FAE15" w14:textId="77777777" w:rsidR="006154C8" w:rsidRPr="001C6BD5" w:rsidRDefault="006154C8" w:rsidP="001C6BD5">
            <w:pPr>
              <w:pStyle w:val="NormalWeb"/>
              <w:spacing w:before="0" w:beforeAutospacing="0" w:after="0" w:afterAutospacing="0"/>
              <w:rPr>
                <w:rFonts w:ascii="Bierstadt" w:hAnsi="Bierstadt"/>
              </w:rPr>
            </w:pPr>
          </w:p>
          <w:p w14:paraId="1925D5FD" w14:textId="77777777" w:rsidR="001C6BD5" w:rsidRPr="001C6BD5" w:rsidRDefault="001C6BD5" w:rsidP="001C6BD5">
            <w:pPr>
              <w:pStyle w:val="NormalWeb"/>
              <w:spacing w:before="0" w:beforeAutospacing="0" w:after="0" w:afterAutospacing="0"/>
              <w:rPr>
                <w:rFonts w:ascii="Bierstadt" w:hAnsi="Bierstadt"/>
              </w:rPr>
            </w:pPr>
            <w:r w:rsidRPr="001C6BD5">
              <w:rPr>
                <w:rFonts w:ascii="Bierstadt" w:eastAsia="+mn-ea" w:hAnsi="Bierstadt" w:cs="+mn-cs"/>
                <w:b/>
                <w:bCs/>
                <w:color w:val="211D1E"/>
                <w:kern w:val="24"/>
                <w:lang w:val="en-PH"/>
              </w:rPr>
              <w:t xml:space="preserve">*Click or tap to reveal the words in the blanks. </w:t>
            </w:r>
          </w:p>
          <w:p w14:paraId="5B8F1131" w14:textId="19031A49" w:rsidR="001C6BD5" w:rsidRPr="001C6BD5" w:rsidRDefault="001C6BD5" w:rsidP="001C6BD5">
            <w:pPr>
              <w:pStyle w:val="NormalWeb"/>
              <w:spacing w:before="0" w:beforeAutospacing="0" w:after="0" w:afterAutospacing="0"/>
              <w:rPr>
                <w:rFonts w:ascii="Bierstadt" w:hAnsi="Bierstadt"/>
              </w:rPr>
            </w:pPr>
            <w:r w:rsidRPr="001C6BD5">
              <w:rPr>
                <w:rFonts w:ascii="Bierstadt" w:eastAsia="+mn-ea" w:hAnsi="Bierstadt" w:cs="+mn-cs"/>
                <w:color w:val="211D1E"/>
                <w:kern w:val="24"/>
                <w:lang w:val="en-PH"/>
              </w:rPr>
              <w:t xml:space="preserve">The secret to successful budgeting can be summed up in a few simple words: Spend less than you earn. </w:t>
            </w:r>
          </w:p>
          <w:p w14:paraId="39FD5538" w14:textId="77777777" w:rsidR="00FC1D92" w:rsidRDefault="00FC1D92" w:rsidP="001C6BD5">
            <w:pPr>
              <w:pStyle w:val="NormalWeb"/>
              <w:spacing w:before="0" w:beforeAutospacing="0" w:after="0" w:afterAutospacing="0"/>
              <w:rPr>
                <w:rFonts w:ascii="Bierstadt" w:eastAsia="+mn-ea" w:hAnsi="Bierstadt" w:cs="+mn-cs"/>
                <w:color w:val="211D1E"/>
                <w:kern w:val="24"/>
                <w:lang w:val="en-PH"/>
              </w:rPr>
            </w:pPr>
          </w:p>
          <w:p w14:paraId="1A936D2E" w14:textId="26C04AAB" w:rsidR="001C6BD5" w:rsidRPr="001C6BD5" w:rsidRDefault="001C6BD5" w:rsidP="001C6BD5">
            <w:pPr>
              <w:pStyle w:val="NormalWeb"/>
              <w:spacing w:before="0" w:beforeAutospacing="0" w:after="0" w:afterAutospacing="0"/>
              <w:rPr>
                <w:rFonts w:ascii="Bierstadt" w:hAnsi="Bierstadt"/>
              </w:rPr>
            </w:pPr>
            <w:r w:rsidRPr="001C6BD5">
              <w:rPr>
                <w:rFonts w:ascii="Bierstadt" w:eastAsia="+mn-ea" w:hAnsi="Bierstadt" w:cs="+mn-cs"/>
                <w:color w:val="211D1E"/>
                <w:kern w:val="24"/>
                <w:lang w:val="en-PH"/>
              </w:rPr>
              <w:t xml:space="preserve">Challenge the students by </w:t>
            </w:r>
            <w:r w:rsidRPr="002A38B3">
              <w:rPr>
                <w:rFonts w:ascii="Bierstadt" w:eastAsia="+mn-ea" w:hAnsi="Bierstadt" w:cs="+mn-cs"/>
                <w:b/>
                <w:bCs/>
                <w:color w:val="211D1E"/>
                <w:kern w:val="24"/>
                <w:lang w:val="en-PH"/>
              </w:rPr>
              <w:t>asking:</w:t>
            </w:r>
            <w:r w:rsidRPr="001C6BD5">
              <w:rPr>
                <w:rFonts w:ascii="Bierstadt" w:eastAsia="+mn-ea" w:hAnsi="Bierstadt" w:cs="+mn-cs"/>
                <w:color w:val="211D1E"/>
                <w:kern w:val="24"/>
                <w:lang w:val="en-PH"/>
              </w:rPr>
              <w:t xml:space="preserve"> If this process is so simple, why are so many people, cities, and even countries unable to stay within a budget, racking up debt and credit problems? Allow a few students to share their ideas.</w:t>
            </w:r>
          </w:p>
          <w:p w14:paraId="1D60A554" w14:textId="77777777" w:rsidR="00FC1D92" w:rsidRDefault="00FC1D92" w:rsidP="001C6BD5">
            <w:pPr>
              <w:pStyle w:val="NormalWeb"/>
              <w:spacing w:before="0" w:beforeAutospacing="0" w:after="0" w:afterAutospacing="0"/>
              <w:rPr>
                <w:rFonts w:ascii="Bierstadt" w:eastAsia="+mn-ea" w:hAnsi="Bierstadt" w:cs="+mn-cs"/>
                <w:color w:val="211D1E"/>
                <w:kern w:val="24"/>
                <w:lang w:val="en-PH"/>
              </w:rPr>
            </w:pPr>
          </w:p>
          <w:p w14:paraId="39CB555E" w14:textId="77777777" w:rsidR="00FC1D92" w:rsidRDefault="001C6BD5" w:rsidP="001C6BD5">
            <w:pPr>
              <w:pStyle w:val="NormalWeb"/>
              <w:spacing w:before="0" w:beforeAutospacing="0" w:after="0" w:afterAutospacing="0"/>
              <w:rPr>
                <w:rFonts w:ascii="Bierstadt" w:eastAsia="+mn-ea" w:hAnsi="Bierstadt" w:cs="+mn-cs"/>
                <w:color w:val="211D1E"/>
                <w:kern w:val="24"/>
                <w:lang w:val="en-PH"/>
              </w:rPr>
            </w:pPr>
            <w:r w:rsidRPr="001C6BD5">
              <w:rPr>
                <w:rFonts w:ascii="Bierstadt" w:eastAsia="+mn-ea" w:hAnsi="Bierstadt" w:cs="+mn-cs"/>
                <w:color w:val="211D1E"/>
                <w:kern w:val="24"/>
                <w:lang w:val="en-PH"/>
              </w:rPr>
              <w:t xml:space="preserve">According to the Financial Consumer Agency of Canada, about 60% of Canadians don’t have a budget. Many consumers try to find a way to pay for all the things they want, usually by over-extending their credit, causing even further problems with their long-term finances. </w:t>
            </w:r>
          </w:p>
          <w:p w14:paraId="5DD66054" w14:textId="77777777" w:rsidR="00FC1D92" w:rsidRDefault="00FC1D92" w:rsidP="001C6BD5">
            <w:pPr>
              <w:pStyle w:val="NormalWeb"/>
              <w:spacing w:before="0" w:beforeAutospacing="0" w:after="0" w:afterAutospacing="0"/>
              <w:rPr>
                <w:rFonts w:ascii="Bierstadt" w:eastAsia="+mn-ea" w:hAnsi="Bierstadt" w:cs="+mn-cs"/>
                <w:color w:val="211D1E"/>
                <w:kern w:val="24"/>
                <w:lang w:val="en-PH"/>
              </w:rPr>
            </w:pPr>
          </w:p>
          <w:p w14:paraId="24D0322A" w14:textId="4896D782" w:rsidR="001C6BD5" w:rsidRPr="001C6BD5" w:rsidRDefault="001C6BD5" w:rsidP="001C6BD5">
            <w:pPr>
              <w:pStyle w:val="NormalWeb"/>
              <w:spacing w:before="0" w:beforeAutospacing="0" w:after="0" w:afterAutospacing="0"/>
              <w:rPr>
                <w:rFonts w:ascii="Bierstadt" w:hAnsi="Bierstadt"/>
              </w:rPr>
            </w:pPr>
            <w:r w:rsidRPr="001C6BD5">
              <w:rPr>
                <w:rFonts w:ascii="Bierstadt" w:eastAsia="+mn-ea" w:hAnsi="Bierstadt" w:cs="+mn-cs"/>
                <w:color w:val="211D1E"/>
                <w:kern w:val="24"/>
                <w:lang w:val="en-PH"/>
              </w:rPr>
              <w:t xml:space="preserve">Explain that if you want to spend less than you earn, you will have to make a realistic budget that accounts for as many costs as possible. And you will have to stick to that budget even if it means you can’t have items you really want. </w:t>
            </w:r>
          </w:p>
          <w:p w14:paraId="52468221" w14:textId="77777777" w:rsidR="00017E72" w:rsidRDefault="00017E72" w:rsidP="0094015C">
            <w:pPr>
              <w:pStyle w:val="NormalWeb"/>
              <w:spacing w:before="0" w:beforeAutospacing="0" w:after="0" w:afterAutospacing="0"/>
              <w:rPr>
                <w:rFonts w:ascii="Bierstadt" w:eastAsia="+mn-ea" w:hAnsi="Bierstadt" w:cs="+mn-cs"/>
                <w:color w:val="211D1E"/>
                <w:kern w:val="24"/>
                <w:lang w:val="en-PH"/>
              </w:rPr>
            </w:pPr>
          </w:p>
          <w:p w14:paraId="2A645E44" w14:textId="79710B0E" w:rsidR="006154C8" w:rsidRPr="008B2929" w:rsidRDefault="001C6BD5" w:rsidP="0094015C">
            <w:pPr>
              <w:pStyle w:val="NormalWeb"/>
              <w:spacing w:before="0" w:beforeAutospacing="0" w:after="0" w:afterAutospacing="0"/>
              <w:rPr>
                <w:rFonts w:ascii="Bierstadt" w:eastAsia="+mn-ea" w:hAnsi="Bierstadt" w:cs="+mn-cs"/>
                <w:color w:val="211D1E"/>
                <w:kern w:val="24"/>
                <w:lang w:val="en-PH"/>
              </w:rPr>
            </w:pPr>
            <w:r w:rsidRPr="00017E72">
              <w:rPr>
                <w:rFonts w:ascii="Bierstadt" w:eastAsia="+mn-ea" w:hAnsi="Bierstadt" w:cs="+mn-cs"/>
                <w:i/>
                <w:iCs/>
                <w:color w:val="211D1E"/>
                <w:kern w:val="24"/>
                <w:lang w:val="en-PH"/>
              </w:rPr>
              <w:t>Volunteer connection:</w:t>
            </w:r>
            <w:r w:rsidRPr="001C6BD5">
              <w:rPr>
                <w:rFonts w:ascii="Bierstadt" w:eastAsia="+mn-ea" w:hAnsi="Bierstadt" w:cs="+mn-cs"/>
                <w:color w:val="211D1E"/>
                <w:kern w:val="24"/>
                <w:lang w:val="en-PH"/>
              </w:rPr>
              <w:t xml:space="preserve"> Describe a personal or local example of a time when a budget prevented a problem, or a lack of a budget led to a problem. </w:t>
            </w:r>
          </w:p>
        </w:tc>
      </w:tr>
      <w:tr w:rsidR="00A07032" w:rsidRPr="004B379A" w14:paraId="52928A56" w14:textId="77777777" w:rsidTr="00A07032">
        <w:tc>
          <w:tcPr>
            <w:tcW w:w="9350" w:type="dxa"/>
            <w:gridSpan w:val="2"/>
            <w:shd w:val="clear" w:color="auto" w:fill="C2EDF0"/>
          </w:tcPr>
          <w:p w14:paraId="46374D05" w14:textId="3328F5F7" w:rsidR="00A07032" w:rsidRPr="004B379A" w:rsidRDefault="009F15C0" w:rsidP="00A07032">
            <w:pPr>
              <w:jc w:val="right"/>
              <w:rPr>
                <w:rFonts w:ascii="Bierstadt" w:hAnsi="Bierstadt"/>
                <w:b/>
                <w:bCs/>
              </w:rPr>
            </w:pPr>
            <w:r>
              <w:rPr>
                <w:rFonts w:ascii="Bierstadt" w:hAnsi="Bierstadt"/>
                <w:b/>
                <w:bCs/>
              </w:rPr>
              <w:t xml:space="preserve">Activity               </w:t>
            </w:r>
            <w:r w:rsidR="008248F5" w:rsidRPr="004B379A">
              <w:rPr>
                <w:rFonts w:ascii="Bierstadt" w:hAnsi="Bierstadt"/>
                <w:b/>
                <w:bCs/>
              </w:rPr>
              <w:t xml:space="preserve">                          </w:t>
            </w:r>
            <w:r w:rsidR="00A07032" w:rsidRPr="004B379A">
              <w:rPr>
                <w:rFonts w:ascii="Bierstadt" w:hAnsi="Bierstadt"/>
                <w:b/>
                <w:bCs/>
              </w:rPr>
              <w:t xml:space="preserve"> </w:t>
            </w:r>
            <w:r w:rsidR="009627D5" w:rsidRPr="004B379A">
              <w:rPr>
                <w:rFonts w:ascii="Bierstadt" w:hAnsi="Bierstadt"/>
                <w:b/>
                <w:bCs/>
              </w:rPr>
              <w:t xml:space="preserve">    </w:t>
            </w:r>
            <w:r>
              <w:rPr>
                <w:rFonts w:ascii="Bierstadt" w:hAnsi="Bierstadt"/>
                <w:b/>
                <w:bCs/>
              </w:rPr>
              <w:t>3</w:t>
            </w:r>
            <w:r w:rsidR="00781F68" w:rsidRPr="004B379A">
              <w:rPr>
                <w:rFonts w:ascii="Bierstadt" w:hAnsi="Bierstadt"/>
                <w:b/>
                <w:bCs/>
              </w:rPr>
              <w:t>0</w:t>
            </w:r>
            <w:r w:rsidR="009627D5" w:rsidRPr="004B379A">
              <w:rPr>
                <w:rFonts w:ascii="Bierstadt" w:hAnsi="Bierstadt"/>
                <w:b/>
                <w:bCs/>
              </w:rPr>
              <w:t xml:space="preserve"> min</w:t>
            </w:r>
          </w:p>
        </w:tc>
      </w:tr>
      <w:tr w:rsidR="008806EB" w:rsidRPr="004B379A" w14:paraId="16CCE410" w14:textId="77777777" w:rsidTr="003A15A5">
        <w:tc>
          <w:tcPr>
            <w:tcW w:w="2436" w:type="dxa"/>
            <w:shd w:val="clear" w:color="auto" w:fill="D9F1F3"/>
          </w:tcPr>
          <w:p w14:paraId="568517AD" w14:textId="531549BF" w:rsidR="008806EB" w:rsidRPr="004B379A" w:rsidRDefault="008806EB">
            <w:pPr>
              <w:rPr>
                <w:rFonts w:ascii="Bierstadt" w:hAnsi="Bierstadt"/>
              </w:rPr>
            </w:pPr>
            <w:r>
              <w:rPr>
                <w:rFonts w:ascii="Bierstadt" w:hAnsi="Bierstadt"/>
              </w:rPr>
              <w:t>Program Kit Materials</w:t>
            </w:r>
          </w:p>
        </w:tc>
        <w:tc>
          <w:tcPr>
            <w:tcW w:w="6914" w:type="dxa"/>
            <w:shd w:val="clear" w:color="auto" w:fill="D9F1F3"/>
          </w:tcPr>
          <w:p w14:paraId="4AEA3A56" w14:textId="03C3C54A" w:rsidR="008806EB" w:rsidRPr="00781F68" w:rsidRDefault="008806EB" w:rsidP="00781F68">
            <w:pPr>
              <w:rPr>
                <w:rFonts w:ascii="Bierstadt" w:hAnsi="Bierstadt"/>
                <w:b/>
                <w:bCs/>
                <w:i/>
                <w:iCs/>
                <w:lang w:val="en-CA"/>
              </w:rPr>
            </w:pPr>
            <w:r>
              <w:rPr>
                <w:rFonts w:ascii="Bierstadt" w:hAnsi="Bierstadt"/>
                <w:b/>
                <w:bCs/>
                <w:i/>
                <w:iCs/>
                <w:lang w:val="en-CA"/>
              </w:rPr>
              <w:t xml:space="preserve">For slide 60, you will need to use the </w:t>
            </w:r>
            <w:r w:rsidR="003A15A5">
              <w:rPr>
                <w:rFonts w:ascii="Bierstadt" w:hAnsi="Bierstadt"/>
                <w:b/>
                <w:bCs/>
                <w:i/>
                <w:iCs/>
                <w:lang w:val="en-CA"/>
              </w:rPr>
              <w:t>Scenario Cards and Category Cards from the program kit.</w:t>
            </w:r>
          </w:p>
        </w:tc>
      </w:tr>
      <w:tr w:rsidR="00FD64EF" w:rsidRPr="004B379A" w14:paraId="649A17EB" w14:textId="77777777" w:rsidTr="00680345">
        <w:tc>
          <w:tcPr>
            <w:tcW w:w="2436" w:type="dxa"/>
          </w:tcPr>
          <w:p w14:paraId="4CBE2723" w14:textId="76723130" w:rsidR="00FD64EF" w:rsidRPr="004B379A" w:rsidRDefault="009627D5">
            <w:pPr>
              <w:rPr>
                <w:rFonts w:ascii="Bierstadt" w:hAnsi="Bierstadt"/>
              </w:rPr>
            </w:pPr>
            <w:r w:rsidRPr="004B379A">
              <w:rPr>
                <w:rFonts w:ascii="Bierstadt" w:hAnsi="Bierstadt"/>
              </w:rPr>
              <w:t xml:space="preserve">Slide </w:t>
            </w:r>
            <w:r w:rsidR="007B1A4F">
              <w:rPr>
                <w:rFonts w:ascii="Bierstadt" w:hAnsi="Bierstadt"/>
              </w:rPr>
              <w:t>60</w:t>
            </w:r>
          </w:p>
          <w:p w14:paraId="19B7B7FB" w14:textId="77777777" w:rsidR="00EE61E8" w:rsidRDefault="00860085">
            <w:pPr>
              <w:rPr>
                <w:rFonts w:ascii="Bierstadt" w:hAnsi="Bierstadt"/>
              </w:rPr>
            </w:pPr>
            <w:r w:rsidRPr="00860085">
              <w:rPr>
                <w:rFonts w:ascii="Bierstadt" w:hAnsi="Bierstadt"/>
                <w:noProof/>
              </w:rPr>
              <w:drawing>
                <wp:inline distT="0" distB="0" distL="0" distR="0" wp14:anchorId="2ADB9F0B" wp14:editId="5B381BB7">
                  <wp:extent cx="1396160" cy="786384"/>
                  <wp:effectExtent l="0" t="0" r="0" b="0"/>
                  <wp:docPr id="167407969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74079691" name=""/>
                          <pic:cNvPicPr/>
                        </pic:nvPicPr>
                        <pic:blipFill>
                          <a:blip r:embed="rId87"/>
                          <a:stretch>
                            <a:fillRect/>
                          </a:stretch>
                        </pic:blipFill>
                        <pic:spPr>
                          <a:xfrm>
                            <a:off x="0" y="0"/>
                            <a:ext cx="1396160" cy="786384"/>
                          </a:xfrm>
                          <a:prstGeom prst="rect">
                            <a:avLst/>
                          </a:prstGeom>
                        </pic:spPr>
                      </pic:pic>
                    </a:graphicData>
                  </a:graphic>
                </wp:inline>
              </w:drawing>
            </w:r>
          </w:p>
          <w:p w14:paraId="54E5732E" w14:textId="77777777" w:rsidR="003A15A5" w:rsidRDefault="003A15A5">
            <w:pPr>
              <w:rPr>
                <w:rFonts w:ascii="Bierstadt" w:hAnsi="Bierstadt"/>
              </w:rPr>
            </w:pPr>
          </w:p>
          <w:p w14:paraId="765D14CE" w14:textId="6A639AD2" w:rsidR="003A15A5" w:rsidRDefault="003A15A5">
            <w:pPr>
              <w:rPr>
                <w:rFonts w:ascii="Bierstadt" w:hAnsi="Bierstadt"/>
              </w:rPr>
            </w:pPr>
            <w:r>
              <w:rPr>
                <w:rFonts w:ascii="Bierstadt" w:hAnsi="Bierstadt"/>
              </w:rPr>
              <w:t>Scenario Cards</w:t>
            </w:r>
          </w:p>
          <w:p w14:paraId="317A9CAF" w14:textId="77777777" w:rsidR="003A15A5" w:rsidRDefault="003A15A5">
            <w:pPr>
              <w:rPr>
                <w:rFonts w:ascii="Bierstadt" w:hAnsi="Bierstadt"/>
              </w:rPr>
            </w:pPr>
            <w:r w:rsidRPr="00CE33CB">
              <w:rPr>
                <w:rFonts w:ascii="Bierstadt" w:eastAsia="+mn-ea" w:hAnsi="Bierstadt" w:cs="+mn-cs"/>
                <w:noProof/>
                <w:color w:val="000000"/>
                <w:kern w:val="24"/>
              </w:rPr>
              <w:drawing>
                <wp:inline distT="0" distB="0" distL="0" distR="0" wp14:anchorId="0D33A7F0" wp14:editId="3F5E2E38">
                  <wp:extent cx="662659" cy="587022"/>
                  <wp:effectExtent l="0" t="0" r="4445" b="3810"/>
                  <wp:docPr id="868800730" name="Picture 8" descr="The front and back side of the a Scenario card from the JA Kit Materials.">
                    <a:extLst xmlns:a="http://schemas.openxmlformats.org/drawingml/2006/main">
                      <a:ext uri="{FF2B5EF4-FFF2-40B4-BE49-F238E27FC236}">
                        <a16:creationId xmlns:a16="http://schemas.microsoft.com/office/drawing/2014/main" id="{5F0EFD97-680C-3224-934E-27308073ECF5}"/>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Picture 8" descr="The front and back side of the a Scenario card from the JA Kit Materials.">
                            <a:extLst>
                              <a:ext uri="{FF2B5EF4-FFF2-40B4-BE49-F238E27FC236}">
                                <a16:creationId xmlns:a16="http://schemas.microsoft.com/office/drawing/2014/main" id="{5F0EFD97-680C-3224-934E-27308073ECF5}"/>
                              </a:ext>
                            </a:extLst>
                          </pic:cNvPr>
                          <pic:cNvPicPr>
                            <a:picLocks noChangeAspect="1"/>
                          </pic:cNvPicPr>
                        </pic:nvPicPr>
                        <pic:blipFill rotWithShape="1">
                          <a:blip r:embed="rId77"/>
                          <a:srcRect l="872" t="11032" r="61545" b="5194"/>
                          <a:stretch/>
                        </pic:blipFill>
                        <pic:spPr>
                          <a:xfrm>
                            <a:off x="0" y="0"/>
                            <a:ext cx="669189" cy="592807"/>
                          </a:xfrm>
                          <a:prstGeom prst="rect">
                            <a:avLst/>
                          </a:prstGeom>
                        </pic:spPr>
                      </pic:pic>
                    </a:graphicData>
                  </a:graphic>
                </wp:inline>
              </w:drawing>
            </w:r>
          </w:p>
          <w:p w14:paraId="02EB0CBA" w14:textId="77777777" w:rsidR="003A15A5" w:rsidRDefault="003A15A5">
            <w:pPr>
              <w:rPr>
                <w:rFonts w:ascii="Bierstadt" w:hAnsi="Bierstadt"/>
              </w:rPr>
            </w:pPr>
          </w:p>
          <w:p w14:paraId="0241EEE0" w14:textId="77777777" w:rsidR="003A15A5" w:rsidRDefault="003A15A5">
            <w:pPr>
              <w:rPr>
                <w:rFonts w:ascii="Bierstadt" w:hAnsi="Bierstadt"/>
              </w:rPr>
            </w:pPr>
            <w:r>
              <w:rPr>
                <w:rFonts w:ascii="Bierstadt" w:hAnsi="Bierstadt"/>
              </w:rPr>
              <w:t xml:space="preserve">Category Cards </w:t>
            </w:r>
          </w:p>
          <w:p w14:paraId="47FE9260" w14:textId="7091C1F1" w:rsidR="003A15A5" w:rsidRPr="004B379A" w:rsidRDefault="003A15A5">
            <w:pPr>
              <w:rPr>
                <w:rFonts w:ascii="Bierstadt" w:hAnsi="Bierstadt"/>
              </w:rPr>
            </w:pPr>
            <w:r w:rsidRPr="00DA6688">
              <w:rPr>
                <w:rFonts w:ascii="Bierstadt" w:eastAsia="+mn-ea" w:hAnsi="Bierstadt" w:cs="+mn-cs"/>
                <w:noProof/>
                <w:color w:val="000000"/>
                <w:kern w:val="24"/>
              </w:rPr>
              <w:drawing>
                <wp:inline distT="0" distB="0" distL="0" distR="0" wp14:anchorId="22CA204E" wp14:editId="3F461D96">
                  <wp:extent cx="1009650" cy="878257"/>
                  <wp:effectExtent l="0" t="0" r="0" b="0"/>
                  <wp:docPr id="1249792055" name="Picture 7" descr="The front and back side of the a Category card from the JA Kit Materials.">
                    <a:extLst xmlns:a="http://schemas.openxmlformats.org/drawingml/2006/main">
                      <a:ext uri="{FF2B5EF4-FFF2-40B4-BE49-F238E27FC236}">
                        <a16:creationId xmlns:a16="http://schemas.microsoft.com/office/drawing/2014/main" id="{09380D29-3E94-7DE3-2FC3-9B5A31C576D2}"/>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7" descr="The front and back side of the a Category card from the JA Kit Materials.">
                            <a:extLst>
                              <a:ext uri="{FF2B5EF4-FFF2-40B4-BE49-F238E27FC236}">
                                <a16:creationId xmlns:a16="http://schemas.microsoft.com/office/drawing/2014/main" id="{09380D29-3E94-7DE3-2FC3-9B5A31C576D2}"/>
                              </a:ext>
                            </a:extLst>
                          </pic:cNvPr>
                          <pic:cNvPicPr>
                            <a:picLocks noChangeAspect="1"/>
                          </pic:cNvPicPr>
                        </pic:nvPicPr>
                        <pic:blipFill rotWithShape="1">
                          <a:blip r:embed="rId77"/>
                          <a:srcRect l="58220" t="16227" r="7441" b="8612"/>
                          <a:stretch/>
                        </pic:blipFill>
                        <pic:spPr>
                          <a:xfrm>
                            <a:off x="0" y="0"/>
                            <a:ext cx="1016932" cy="884591"/>
                          </a:xfrm>
                          <a:prstGeom prst="rect">
                            <a:avLst/>
                          </a:prstGeom>
                        </pic:spPr>
                      </pic:pic>
                    </a:graphicData>
                  </a:graphic>
                </wp:inline>
              </w:drawing>
            </w:r>
          </w:p>
        </w:tc>
        <w:tc>
          <w:tcPr>
            <w:tcW w:w="6914" w:type="dxa"/>
          </w:tcPr>
          <w:p w14:paraId="0DFC542C" w14:textId="7037A143" w:rsidR="00781F68" w:rsidRPr="00781F68" w:rsidRDefault="00781F68" w:rsidP="00781F68">
            <w:pPr>
              <w:rPr>
                <w:rFonts w:ascii="Bierstadt" w:hAnsi="Bierstadt"/>
                <w:b/>
                <w:bCs/>
                <w:i/>
                <w:iCs/>
              </w:rPr>
            </w:pPr>
            <w:r w:rsidRPr="00781F68">
              <w:rPr>
                <w:rFonts w:ascii="Bierstadt" w:hAnsi="Bierstadt"/>
                <w:b/>
                <w:bCs/>
                <w:i/>
                <w:iCs/>
                <w:lang w:val="en-CA"/>
              </w:rPr>
              <w:t xml:space="preserve">Suggested time: </w:t>
            </w:r>
            <w:r w:rsidR="003A4E3C">
              <w:rPr>
                <w:rFonts w:ascii="Bierstadt" w:hAnsi="Bierstadt"/>
                <w:b/>
                <w:bCs/>
                <w:i/>
                <w:iCs/>
                <w:lang w:val="en-CA"/>
              </w:rPr>
              <w:t>18</w:t>
            </w:r>
            <w:r w:rsidRPr="00781F68">
              <w:rPr>
                <w:rFonts w:ascii="Bierstadt" w:hAnsi="Bierstadt"/>
                <w:b/>
                <w:bCs/>
                <w:i/>
                <w:iCs/>
              </w:rPr>
              <w:t xml:space="preserve"> minutes</w:t>
            </w:r>
          </w:p>
          <w:p w14:paraId="46AD0557" w14:textId="2BD569D0" w:rsidR="00B25365" w:rsidRDefault="00B25365" w:rsidP="002261F3">
            <w:pPr>
              <w:rPr>
                <w:rFonts w:ascii="Bierstadt" w:hAnsi="Bierstadt"/>
              </w:rPr>
            </w:pPr>
            <w:r>
              <w:rPr>
                <w:rFonts w:ascii="Bierstadt" w:hAnsi="Bierstadt"/>
              </w:rPr>
              <w:t>Prepare for the game:</w:t>
            </w:r>
          </w:p>
          <w:p w14:paraId="0CDF41F9" w14:textId="18927C08" w:rsidR="00E327B9" w:rsidRPr="00B25365" w:rsidRDefault="002261F3" w:rsidP="00B25365">
            <w:pPr>
              <w:pStyle w:val="ListParagraph"/>
              <w:numPr>
                <w:ilvl w:val="0"/>
                <w:numId w:val="20"/>
              </w:numPr>
              <w:rPr>
                <w:rFonts w:ascii="Bierstadt" w:hAnsi="Bierstadt"/>
              </w:rPr>
            </w:pPr>
            <w:r w:rsidRPr="00B25365">
              <w:rPr>
                <w:rFonts w:ascii="Bierstadt" w:hAnsi="Bierstadt"/>
              </w:rPr>
              <w:t xml:space="preserve">Organize the students into teams of three or four. </w:t>
            </w:r>
          </w:p>
          <w:p w14:paraId="59509D40" w14:textId="77777777" w:rsidR="00E327B9" w:rsidRPr="00B25365" w:rsidRDefault="002261F3" w:rsidP="00B25365">
            <w:pPr>
              <w:pStyle w:val="ListParagraph"/>
              <w:numPr>
                <w:ilvl w:val="0"/>
                <w:numId w:val="20"/>
              </w:numPr>
              <w:rPr>
                <w:rFonts w:ascii="Bierstadt" w:hAnsi="Bierstadt"/>
              </w:rPr>
            </w:pPr>
            <w:r w:rsidRPr="00B25365">
              <w:rPr>
                <w:rFonts w:ascii="Bierstadt" w:hAnsi="Bierstadt"/>
              </w:rPr>
              <w:t xml:space="preserve">Distribute a set of Category Cards to the teams and ask them to separate the cards along the perforated lines. </w:t>
            </w:r>
          </w:p>
          <w:p w14:paraId="0E821269" w14:textId="77777777" w:rsidR="00E327B9" w:rsidRPr="00B25365" w:rsidRDefault="002261F3" w:rsidP="00B25365">
            <w:pPr>
              <w:pStyle w:val="ListParagraph"/>
              <w:numPr>
                <w:ilvl w:val="0"/>
                <w:numId w:val="20"/>
              </w:numPr>
              <w:rPr>
                <w:rFonts w:ascii="Bierstadt" w:hAnsi="Bierstadt"/>
              </w:rPr>
            </w:pPr>
            <w:r w:rsidRPr="00B25365">
              <w:rPr>
                <w:rFonts w:ascii="Bierstadt" w:hAnsi="Bierstadt"/>
              </w:rPr>
              <w:t xml:space="preserve">Assign each team a number or name for scoring purposes. </w:t>
            </w:r>
          </w:p>
          <w:p w14:paraId="2C0F6B80" w14:textId="3AF8B009" w:rsidR="002261F3" w:rsidRPr="00B25365" w:rsidRDefault="002261F3" w:rsidP="00B25365">
            <w:pPr>
              <w:pStyle w:val="ListParagraph"/>
              <w:numPr>
                <w:ilvl w:val="0"/>
                <w:numId w:val="20"/>
              </w:numPr>
              <w:rPr>
                <w:rFonts w:ascii="Bierstadt" w:hAnsi="Bierstadt"/>
              </w:rPr>
            </w:pPr>
            <w:r w:rsidRPr="00B25365">
              <w:rPr>
                <w:rFonts w:ascii="Bierstadt" w:hAnsi="Bierstadt"/>
              </w:rPr>
              <w:t xml:space="preserve">Draw a </w:t>
            </w:r>
            <w:r w:rsidR="00B25365">
              <w:rPr>
                <w:rFonts w:ascii="Bierstadt" w:hAnsi="Bierstadt"/>
              </w:rPr>
              <w:t>scorecard</w:t>
            </w:r>
            <w:r w:rsidRPr="00B25365">
              <w:rPr>
                <w:rFonts w:ascii="Bierstadt" w:hAnsi="Bierstadt"/>
              </w:rPr>
              <w:t xml:space="preserve"> on the board with each team </w:t>
            </w:r>
            <w:r w:rsidR="00B25365">
              <w:rPr>
                <w:rFonts w:ascii="Bierstadt" w:hAnsi="Bierstadt"/>
              </w:rPr>
              <w:t>labelled</w:t>
            </w:r>
            <w:r w:rsidRPr="00B25365">
              <w:rPr>
                <w:rFonts w:ascii="Bierstadt" w:hAnsi="Bierstadt"/>
              </w:rPr>
              <w:t>.</w:t>
            </w:r>
          </w:p>
          <w:p w14:paraId="669BD880" w14:textId="77777777" w:rsidR="002261F3" w:rsidRPr="002261F3" w:rsidRDefault="002261F3" w:rsidP="002261F3">
            <w:pPr>
              <w:rPr>
                <w:rFonts w:ascii="Bierstadt" w:hAnsi="Bierstadt"/>
              </w:rPr>
            </w:pPr>
          </w:p>
          <w:p w14:paraId="03CD9FE3" w14:textId="7CB28ADB" w:rsidR="002261F3" w:rsidRPr="002261F3" w:rsidRDefault="002261F3" w:rsidP="002261F3">
            <w:pPr>
              <w:rPr>
                <w:rFonts w:ascii="Bierstadt" w:hAnsi="Bierstadt"/>
              </w:rPr>
            </w:pPr>
            <w:r w:rsidRPr="002261F3">
              <w:rPr>
                <w:rFonts w:ascii="Bierstadt" w:hAnsi="Bierstadt"/>
                <w:i/>
                <w:iCs/>
              </w:rPr>
              <w:t>Facilitator tip:</w:t>
            </w:r>
            <w:r w:rsidRPr="002261F3">
              <w:rPr>
                <w:rFonts w:ascii="Bierstadt" w:hAnsi="Bierstadt"/>
              </w:rPr>
              <w:t xml:space="preserve"> </w:t>
            </w:r>
            <w:r w:rsidR="00B25365">
              <w:rPr>
                <w:rFonts w:ascii="Bierstadt" w:hAnsi="Bierstadt"/>
              </w:rPr>
              <w:t>Ask</w:t>
            </w:r>
            <w:r w:rsidRPr="002261F3">
              <w:rPr>
                <w:rFonts w:ascii="Bierstadt" w:hAnsi="Bierstadt"/>
              </w:rPr>
              <w:t xml:space="preserve"> the teacher or a student volunteer to be the score keeper. </w:t>
            </w:r>
          </w:p>
          <w:p w14:paraId="57A3B027" w14:textId="7A8802C7" w:rsidR="002261F3" w:rsidRPr="002261F3" w:rsidRDefault="002261F3" w:rsidP="002261F3">
            <w:pPr>
              <w:rPr>
                <w:rFonts w:ascii="Bierstadt" w:hAnsi="Bierstadt"/>
              </w:rPr>
            </w:pPr>
            <w:r w:rsidRPr="002261F3">
              <w:rPr>
                <w:rFonts w:ascii="Bierstadt" w:hAnsi="Bierstadt"/>
              </w:rPr>
              <w:t> Tell the students they will compete against their classmates to see which team is best at budgeting. </w:t>
            </w:r>
          </w:p>
          <w:p w14:paraId="623219D3" w14:textId="77777777" w:rsidR="00871345" w:rsidRDefault="00871345" w:rsidP="002261F3">
            <w:pPr>
              <w:rPr>
                <w:rFonts w:ascii="Bierstadt" w:hAnsi="Bierstadt"/>
              </w:rPr>
            </w:pPr>
          </w:p>
          <w:p w14:paraId="3DA99AAB" w14:textId="7698E264" w:rsidR="002261F3" w:rsidRPr="002261F3" w:rsidRDefault="002261F3" w:rsidP="002261F3">
            <w:pPr>
              <w:rPr>
                <w:rFonts w:ascii="Bierstadt" w:hAnsi="Bierstadt"/>
              </w:rPr>
            </w:pPr>
            <w:r w:rsidRPr="002261F3">
              <w:rPr>
                <w:rFonts w:ascii="Bierstadt" w:hAnsi="Bierstadt"/>
              </w:rPr>
              <w:t>Review how to play the game:</w:t>
            </w:r>
          </w:p>
          <w:p w14:paraId="2E9F5C14" w14:textId="543E1F11" w:rsidR="002261F3" w:rsidRPr="00871345" w:rsidRDefault="002261F3" w:rsidP="008F41AC">
            <w:pPr>
              <w:pStyle w:val="ListParagraph"/>
              <w:numPr>
                <w:ilvl w:val="0"/>
                <w:numId w:val="12"/>
              </w:numPr>
              <w:rPr>
                <w:rFonts w:ascii="Bierstadt" w:hAnsi="Bierstadt"/>
              </w:rPr>
            </w:pPr>
            <w:r w:rsidRPr="00871345">
              <w:rPr>
                <w:rFonts w:ascii="Bierstadt" w:hAnsi="Bierstadt"/>
              </w:rPr>
              <w:t>There are 29 Category Cards in a set. Each card is labeled with an item that costs money and should be considered when deciding on categories for a personal spending plan. </w:t>
            </w:r>
          </w:p>
          <w:p w14:paraId="329C2975" w14:textId="47D148B2" w:rsidR="002261F3" w:rsidRPr="00871345" w:rsidRDefault="002261F3" w:rsidP="008F41AC">
            <w:pPr>
              <w:pStyle w:val="ListParagraph"/>
              <w:numPr>
                <w:ilvl w:val="0"/>
                <w:numId w:val="12"/>
              </w:numPr>
              <w:rPr>
                <w:rFonts w:ascii="Bierstadt" w:hAnsi="Bierstadt"/>
              </w:rPr>
            </w:pPr>
            <w:r w:rsidRPr="00871345">
              <w:rPr>
                <w:rFonts w:ascii="Bierstadt" w:hAnsi="Bierstadt"/>
              </w:rPr>
              <w:t>Because of limited income, teams only have enough money to pay for 18 of the cards in this month’s budget. </w:t>
            </w:r>
          </w:p>
          <w:p w14:paraId="2BEF3E34" w14:textId="4E81E3C0" w:rsidR="002261F3" w:rsidRPr="00871345" w:rsidRDefault="002261F3" w:rsidP="008F41AC">
            <w:pPr>
              <w:pStyle w:val="ListParagraph"/>
              <w:numPr>
                <w:ilvl w:val="0"/>
                <w:numId w:val="12"/>
              </w:numPr>
              <w:rPr>
                <w:rFonts w:ascii="Bierstadt" w:hAnsi="Bierstadt"/>
              </w:rPr>
            </w:pPr>
            <w:r w:rsidRPr="00871345">
              <w:rPr>
                <w:rFonts w:ascii="Bierstadt" w:hAnsi="Bierstadt"/>
              </w:rPr>
              <w:t>Teams decide which 11 cards to leave off the budget for the month. Teams turn in these cards to the teacher or volunteer to prevent cheating. </w:t>
            </w:r>
          </w:p>
          <w:p w14:paraId="14321C6C" w14:textId="6EB4F4E9" w:rsidR="002261F3" w:rsidRPr="00871345" w:rsidRDefault="002261F3" w:rsidP="008F41AC">
            <w:pPr>
              <w:pStyle w:val="ListParagraph"/>
              <w:numPr>
                <w:ilvl w:val="0"/>
                <w:numId w:val="12"/>
              </w:numPr>
              <w:rPr>
                <w:rFonts w:ascii="Bierstadt" w:hAnsi="Bierstadt"/>
              </w:rPr>
            </w:pPr>
            <w:r w:rsidRPr="00871345">
              <w:rPr>
                <w:rFonts w:ascii="Bierstadt" w:hAnsi="Bierstadt"/>
              </w:rPr>
              <w:t xml:space="preserve">The </w:t>
            </w:r>
            <w:r w:rsidR="00326727">
              <w:rPr>
                <w:rFonts w:ascii="Bierstadt" w:hAnsi="Bierstadt"/>
              </w:rPr>
              <w:t>facilitator</w:t>
            </w:r>
            <w:r w:rsidRPr="00871345">
              <w:rPr>
                <w:rFonts w:ascii="Bierstadt" w:hAnsi="Bierstadt"/>
              </w:rPr>
              <w:t xml:space="preserve"> draws a Scenario Card at random from the container and reads it aloud to the class. </w:t>
            </w:r>
          </w:p>
          <w:p w14:paraId="6179124E" w14:textId="5B24870F" w:rsidR="002261F3" w:rsidRPr="00871345" w:rsidRDefault="002261F3" w:rsidP="008F41AC">
            <w:pPr>
              <w:pStyle w:val="ListParagraph"/>
              <w:numPr>
                <w:ilvl w:val="0"/>
                <w:numId w:val="12"/>
              </w:numPr>
              <w:rPr>
                <w:rFonts w:ascii="Bierstadt" w:hAnsi="Bierstadt"/>
              </w:rPr>
            </w:pPr>
            <w:r w:rsidRPr="00871345">
              <w:rPr>
                <w:rFonts w:ascii="Bierstadt" w:hAnsi="Bierstadt"/>
              </w:rPr>
              <w:t>Teams that still have that Category Card in their pile of 18 cards must show it to the scorekeeper. Those teams earn the number of points indicated on the Scenario Card. Since some expenses are more necessary than others, some cards are worth more points. </w:t>
            </w:r>
          </w:p>
          <w:p w14:paraId="60D586F1" w14:textId="77777777" w:rsidR="00871345" w:rsidRDefault="002261F3" w:rsidP="008F41AC">
            <w:pPr>
              <w:pStyle w:val="ListParagraph"/>
              <w:numPr>
                <w:ilvl w:val="0"/>
                <w:numId w:val="12"/>
              </w:numPr>
              <w:rPr>
                <w:rFonts w:ascii="Bierstadt" w:hAnsi="Bierstadt"/>
              </w:rPr>
            </w:pPr>
            <w:r w:rsidRPr="00871345">
              <w:rPr>
                <w:rFonts w:ascii="Bierstadt" w:hAnsi="Bierstadt"/>
              </w:rPr>
              <w:t>Repeat the process by drawing a new card until 10 scenarios have been read. </w:t>
            </w:r>
          </w:p>
          <w:p w14:paraId="0C423FE6" w14:textId="610390C4" w:rsidR="002C2D37" w:rsidRPr="00871345" w:rsidRDefault="002261F3" w:rsidP="008F41AC">
            <w:pPr>
              <w:pStyle w:val="ListParagraph"/>
              <w:numPr>
                <w:ilvl w:val="0"/>
                <w:numId w:val="12"/>
              </w:numPr>
              <w:rPr>
                <w:rFonts w:ascii="Bierstadt" w:hAnsi="Bierstadt"/>
              </w:rPr>
            </w:pPr>
            <w:r w:rsidRPr="00871345">
              <w:rPr>
                <w:rFonts w:ascii="Bierstadt" w:hAnsi="Bierstadt"/>
              </w:rPr>
              <w:t>The team(s) with the most points at the end of the game wins. </w:t>
            </w:r>
          </w:p>
        </w:tc>
      </w:tr>
      <w:tr w:rsidR="00FD64EF" w:rsidRPr="004B379A" w14:paraId="08735211" w14:textId="77777777" w:rsidTr="00680345">
        <w:tc>
          <w:tcPr>
            <w:tcW w:w="2436" w:type="dxa"/>
          </w:tcPr>
          <w:p w14:paraId="4C171C85" w14:textId="09F1BA11" w:rsidR="00EE61E8" w:rsidRPr="004B379A" w:rsidRDefault="009627D5" w:rsidP="007B1A4F">
            <w:pPr>
              <w:rPr>
                <w:rFonts w:ascii="Bierstadt" w:hAnsi="Bierstadt"/>
              </w:rPr>
            </w:pPr>
            <w:r w:rsidRPr="004B379A">
              <w:rPr>
                <w:rFonts w:ascii="Bierstadt" w:hAnsi="Bierstadt"/>
              </w:rPr>
              <w:t xml:space="preserve">Slide </w:t>
            </w:r>
            <w:r w:rsidR="00816A0A">
              <w:rPr>
                <w:rFonts w:ascii="Bierstadt" w:hAnsi="Bierstadt"/>
              </w:rPr>
              <w:t>6</w:t>
            </w:r>
            <w:r w:rsidR="007B1A4F">
              <w:rPr>
                <w:rFonts w:ascii="Bierstadt" w:hAnsi="Bierstadt"/>
              </w:rPr>
              <w:t>1</w:t>
            </w:r>
            <w:r w:rsidR="00434AD9" w:rsidRPr="00434AD9">
              <w:rPr>
                <w:rFonts w:ascii="Bierstadt" w:hAnsi="Bierstadt"/>
                <w:noProof/>
              </w:rPr>
              <w:drawing>
                <wp:inline distT="0" distB="0" distL="0" distR="0" wp14:anchorId="0418C6F8" wp14:editId="5D066B4B">
                  <wp:extent cx="1399079" cy="786384"/>
                  <wp:effectExtent l="0" t="0" r="0" b="0"/>
                  <wp:docPr id="188740156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87401563" name=""/>
                          <pic:cNvPicPr/>
                        </pic:nvPicPr>
                        <pic:blipFill>
                          <a:blip r:embed="rId88"/>
                          <a:stretch>
                            <a:fillRect/>
                          </a:stretch>
                        </pic:blipFill>
                        <pic:spPr>
                          <a:xfrm>
                            <a:off x="0" y="0"/>
                            <a:ext cx="1399079" cy="786384"/>
                          </a:xfrm>
                          <a:prstGeom prst="rect">
                            <a:avLst/>
                          </a:prstGeom>
                        </pic:spPr>
                      </pic:pic>
                    </a:graphicData>
                  </a:graphic>
                </wp:inline>
              </w:drawing>
            </w:r>
          </w:p>
        </w:tc>
        <w:tc>
          <w:tcPr>
            <w:tcW w:w="6914" w:type="dxa"/>
          </w:tcPr>
          <w:p w14:paraId="621BE64C" w14:textId="7F3C9AAA" w:rsidR="00715C9B" w:rsidRPr="004B379A" w:rsidRDefault="00715C9B" w:rsidP="00715C9B">
            <w:pPr>
              <w:rPr>
                <w:rFonts w:ascii="Bierstadt" w:hAnsi="Bierstadt"/>
              </w:rPr>
            </w:pPr>
            <w:r w:rsidRPr="004B379A">
              <w:rPr>
                <w:rFonts w:ascii="Bierstadt" w:hAnsi="Bierstadt"/>
                <w:b/>
                <w:bCs/>
                <w:i/>
                <w:iCs/>
              </w:rPr>
              <w:t>Suggested time:</w:t>
            </w:r>
            <w:r w:rsidR="009614EF" w:rsidRPr="004B379A">
              <w:rPr>
                <w:rFonts w:ascii="Bierstadt" w:hAnsi="Bierstadt"/>
                <w:b/>
                <w:bCs/>
                <w:i/>
                <w:iCs/>
              </w:rPr>
              <w:t xml:space="preserve"> </w:t>
            </w:r>
            <w:r w:rsidR="004D4163">
              <w:rPr>
                <w:rFonts w:ascii="Bierstadt" w:hAnsi="Bierstadt"/>
                <w:b/>
                <w:bCs/>
                <w:i/>
                <w:iCs/>
              </w:rPr>
              <w:t>2</w:t>
            </w:r>
            <w:r w:rsidRPr="004B379A">
              <w:rPr>
                <w:rFonts w:ascii="Bierstadt" w:hAnsi="Bierstadt"/>
                <w:b/>
                <w:bCs/>
                <w:i/>
                <w:iCs/>
              </w:rPr>
              <w:t xml:space="preserve"> minutes </w:t>
            </w:r>
          </w:p>
          <w:p w14:paraId="47BC5C4E" w14:textId="77777777" w:rsidR="00C62AAA" w:rsidRPr="00C62AAA" w:rsidRDefault="00C62AAA" w:rsidP="00C62AAA">
            <w:pPr>
              <w:pStyle w:val="NormalWeb"/>
              <w:spacing w:before="0" w:beforeAutospacing="0" w:after="0" w:afterAutospacing="0"/>
              <w:rPr>
                <w:rFonts w:ascii="Bierstadt" w:hAnsi="Bierstadt"/>
              </w:rPr>
            </w:pPr>
            <w:r w:rsidRPr="00C62AAA">
              <w:rPr>
                <w:rFonts w:ascii="Bierstadt" w:eastAsia="+mn-ea" w:hAnsi="Bierstadt" w:cs="+mn-cs"/>
                <w:color w:val="211D1E"/>
                <w:kern w:val="24"/>
                <w:lang w:val="en-PH"/>
              </w:rPr>
              <w:t xml:space="preserve">Ask the students to reflect on the outcomes of the game using the discussion questions. </w:t>
            </w:r>
          </w:p>
          <w:p w14:paraId="05FB9988" w14:textId="77777777" w:rsidR="00C62AAA" w:rsidRDefault="00C62AAA" w:rsidP="00C62AAA">
            <w:pPr>
              <w:pStyle w:val="NormalWeb"/>
              <w:spacing w:before="0" w:beforeAutospacing="0" w:after="0" w:afterAutospacing="0"/>
              <w:rPr>
                <w:rFonts w:ascii="Bierstadt" w:eastAsia="+mn-ea" w:hAnsi="Bierstadt" w:cs="+mn-cs"/>
                <w:color w:val="211D1E"/>
                <w:kern w:val="24"/>
                <w:lang w:val="en-PH"/>
              </w:rPr>
            </w:pPr>
          </w:p>
          <w:p w14:paraId="202E05EA" w14:textId="6A7AD99F" w:rsidR="00C62AAA" w:rsidRPr="00C62AAA" w:rsidRDefault="00C62AAA" w:rsidP="00C62AAA">
            <w:pPr>
              <w:pStyle w:val="NormalWeb"/>
              <w:spacing w:before="0" w:beforeAutospacing="0" w:after="0" w:afterAutospacing="0"/>
              <w:rPr>
                <w:rFonts w:ascii="Bierstadt" w:hAnsi="Bierstadt"/>
              </w:rPr>
            </w:pPr>
            <w:r w:rsidRPr="00C62AAA">
              <w:rPr>
                <w:rFonts w:ascii="Bierstadt" w:eastAsia="+mn-ea" w:hAnsi="Bierstadt" w:cs="+mn-cs"/>
                <w:color w:val="211D1E"/>
                <w:kern w:val="24"/>
                <w:lang w:val="en-PH"/>
              </w:rPr>
              <w:t xml:space="preserve">Some teams may have chosen to cut categories that are essential, such as housing, or required by law, such as taxes. </w:t>
            </w:r>
          </w:p>
          <w:p w14:paraId="20A592DD" w14:textId="77777777" w:rsidR="00C62AAA" w:rsidRPr="00C62AAA" w:rsidRDefault="00C62AAA" w:rsidP="00C62AAA">
            <w:pPr>
              <w:pStyle w:val="NormalWeb"/>
              <w:spacing w:before="0" w:beforeAutospacing="0" w:after="0" w:afterAutospacing="0"/>
              <w:rPr>
                <w:rFonts w:ascii="Bierstadt" w:hAnsi="Bierstadt"/>
              </w:rPr>
            </w:pPr>
            <w:r w:rsidRPr="00C62AAA">
              <w:rPr>
                <w:rFonts w:ascii="Bierstadt" w:eastAsia="+mn-ea" w:hAnsi="Bierstadt" w:cs="+mn-cs"/>
                <w:color w:val="211D1E"/>
                <w:kern w:val="24"/>
                <w:lang w:val="en-PH"/>
              </w:rPr>
              <w:t>Discuss the consequences people face when they make those choices in real life: foreclosure of their homes and fines and penalties for not paying taxes. </w:t>
            </w:r>
          </w:p>
          <w:p w14:paraId="7ACA5C54" w14:textId="77777777" w:rsidR="00C62AAA" w:rsidRDefault="00C62AAA" w:rsidP="00C62AAA">
            <w:pPr>
              <w:pStyle w:val="NormalWeb"/>
              <w:spacing w:before="0" w:beforeAutospacing="0" w:after="0" w:afterAutospacing="0"/>
              <w:rPr>
                <w:rFonts w:ascii="Bierstadt" w:eastAsia="+mn-ea" w:hAnsi="Bierstadt" w:cs="+mn-cs"/>
                <w:color w:val="211D1E"/>
                <w:kern w:val="24"/>
                <w:lang w:val="en-PH"/>
              </w:rPr>
            </w:pPr>
          </w:p>
          <w:p w14:paraId="2DAE07F0" w14:textId="040AAEB1" w:rsidR="00FD64EF" w:rsidRPr="004B379A" w:rsidRDefault="00C62AAA" w:rsidP="00C62AAA">
            <w:pPr>
              <w:pStyle w:val="NormalWeb"/>
              <w:spacing w:before="0" w:beforeAutospacing="0" w:after="0" w:afterAutospacing="0"/>
              <w:rPr>
                <w:rFonts w:ascii="Bierstadt" w:hAnsi="Bierstadt"/>
              </w:rPr>
            </w:pPr>
            <w:r w:rsidRPr="00C62AAA">
              <w:rPr>
                <w:rFonts w:ascii="Bierstadt" w:eastAsia="+mn-ea" w:hAnsi="Bierstadt" w:cs="+mn-cs"/>
                <w:color w:val="211D1E"/>
                <w:kern w:val="24"/>
                <w:lang w:val="en-PH"/>
              </w:rPr>
              <w:t>Remind students of the general theory behind budgeting: You must spend less than you make. Successful budgeting requires a realistic spending plan and a commitment to stick with the budget, even when tempted by something you really want. </w:t>
            </w:r>
          </w:p>
        </w:tc>
      </w:tr>
      <w:tr w:rsidR="00434AD9" w:rsidRPr="004B379A" w14:paraId="55ECF977" w14:textId="77777777" w:rsidTr="00680345">
        <w:tc>
          <w:tcPr>
            <w:tcW w:w="2436" w:type="dxa"/>
          </w:tcPr>
          <w:p w14:paraId="17435705" w14:textId="3CE4D3D3" w:rsidR="00434AD9" w:rsidRPr="004B379A" w:rsidRDefault="009D525C">
            <w:pPr>
              <w:rPr>
                <w:rFonts w:ascii="Bierstadt" w:hAnsi="Bierstadt"/>
              </w:rPr>
            </w:pPr>
            <w:r>
              <w:rPr>
                <w:rFonts w:ascii="Bierstadt" w:hAnsi="Bierstadt"/>
              </w:rPr>
              <w:t>Slide 6</w:t>
            </w:r>
            <w:r w:rsidR="007B1A4F">
              <w:rPr>
                <w:rFonts w:ascii="Bierstadt" w:hAnsi="Bierstadt"/>
              </w:rPr>
              <w:t>2</w:t>
            </w:r>
            <w:r w:rsidR="007933E6" w:rsidRPr="007933E6">
              <w:rPr>
                <w:rFonts w:ascii="Bierstadt" w:hAnsi="Bierstadt"/>
                <w:noProof/>
              </w:rPr>
              <w:drawing>
                <wp:inline distT="0" distB="0" distL="0" distR="0" wp14:anchorId="09DAAAE1" wp14:editId="7D1F1816">
                  <wp:extent cx="1403079" cy="786384"/>
                  <wp:effectExtent l="0" t="0" r="6985" b="0"/>
                  <wp:docPr id="51844892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18448926" name=""/>
                          <pic:cNvPicPr/>
                        </pic:nvPicPr>
                        <pic:blipFill>
                          <a:blip r:embed="rId89"/>
                          <a:stretch>
                            <a:fillRect/>
                          </a:stretch>
                        </pic:blipFill>
                        <pic:spPr>
                          <a:xfrm>
                            <a:off x="0" y="0"/>
                            <a:ext cx="1403079" cy="786384"/>
                          </a:xfrm>
                          <a:prstGeom prst="rect">
                            <a:avLst/>
                          </a:prstGeom>
                        </pic:spPr>
                      </pic:pic>
                    </a:graphicData>
                  </a:graphic>
                </wp:inline>
              </w:drawing>
            </w:r>
          </w:p>
        </w:tc>
        <w:tc>
          <w:tcPr>
            <w:tcW w:w="6914" w:type="dxa"/>
          </w:tcPr>
          <w:p w14:paraId="4BE5AD0C" w14:textId="77777777" w:rsidR="00434AD9" w:rsidRDefault="00C85D81" w:rsidP="00715C9B">
            <w:pPr>
              <w:rPr>
                <w:rFonts w:ascii="Bierstadt" w:hAnsi="Bierstadt"/>
                <w:b/>
                <w:bCs/>
                <w:i/>
                <w:iCs/>
              </w:rPr>
            </w:pPr>
            <w:r>
              <w:rPr>
                <w:rFonts w:ascii="Bierstadt" w:hAnsi="Bierstadt"/>
                <w:b/>
                <w:bCs/>
                <w:i/>
                <w:iCs/>
              </w:rPr>
              <w:t xml:space="preserve">Suggested time: 3 minutes </w:t>
            </w:r>
          </w:p>
          <w:p w14:paraId="0F10EC2F" w14:textId="77777777" w:rsidR="00C85D81" w:rsidRDefault="00C85D81" w:rsidP="00C85D81">
            <w:pPr>
              <w:rPr>
                <w:rFonts w:ascii="Bierstadt" w:eastAsia="+mn-ea" w:hAnsi="Bierstadt" w:cs="+mn-cs"/>
                <w:color w:val="000000"/>
                <w:kern w:val="24"/>
                <w:lang w:val="en-PH"/>
                <w14:ligatures w14:val="none"/>
              </w:rPr>
            </w:pPr>
            <w:r w:rsidRPr="00C85D81">
              <w:rPr>
                <w:rFonts w:ascii="Bierstadt" w:eastAsia="+mn-ea" w:hAnsi="Bierstadt" w:cs="+mn-cs"/>
                <w:color w:val="000000"/>
                <w:kern w:val="24"/>
                <w:lang w:val="en-PH"/>
                <w14:ligatures w14:val="none"/>
              </w:rPr>
              <w:t>Tell students they will be completing a sample budget and discuss the components of a budget.</w:t>
            </w:r>
          </w:p>
          <w:p w14:paraId="31F6AB8D" w14:textId="14BCD27A" w:rsidR="00FB26EA" w:rsidRDefault="00FB26EA" w:rsidP="00C85D81">
            <w:pPr>
              <w:rPr>
                <w:rFonts w:ascii="Bierstadt" w:eastAsia="+mn-ea" w:hAnsi="Bierstadt" w:cs="+mn-cs"/>
                <w:b/>
                <w:bCs/>
                <w:color w:val="000000"/>
                <w:kern w:val="24"/>
                <w:lang w:val="en-PH"/>
                <w14:ligatures w14:val="none"/>
              </w:rPr>
            </w:pPr>
            <w:r w:rsidRPr="00FB26EA">
              <w:rPr>
                <w:rFonts w:ascii="Bierstadt" w:eastAsia="+mn-ea" w:hAnsi="Bierstadt" w:cs="+mn-cs"/>
                <w:b/>
                <w:bCs/>
                <w:color w:val="000000"/>
                <w:kern w:val="24"/>
                <w:lang w:val="en-PH"/>
                <w14:ligatures w14:val="none"/>
              </w:rPr>
              <w:t>*Click or tap to reveal content</w:t>
            </w:r>
          </w:p>
          <w:p w14:paraId="6DCDFFB3" w14:textId="77777777" w:rsidR="00FB26EA" w:rsidRPr="00C85D81" w:rsidRDefault="00FB26EA" w:rsidP="00C85D81">
            <w:pPr>
              <w:rPr>
                <w:rFonts w:ascii="Bierstadt" w:eastAsia="Times New Roman" w:hAnsi="Bierstadt" w:cs="Times New Roman"/>
                <w:b/>
                <w:bCs/>
                <w:kern w:val="0"/>
                <w14:ligatures w14:val="none"/>
              </w:rPr>
            </w:pPr>
          </w:p>
          <w:p w14:paraId="1741936E" w14:textId="2B5FA421" w:rsidR="00C85D81" w:rsidRPr="00C85D81" w:rsidRDefault="00C85D81" w:rsidP="00C85D81">
            <w:pPr>
              <w:rPr>
                <w:rFonts w:ascii="Bierstadt" w:eastAsia="Times New Roman" w:hAnsi="Bierstadt" w:cs="Times New Roman"/>
                <w:kern w:val="0"/>
                <w14:ligatures w14:val="none"/>
              </w:rPr>
            </w:pPr>
            <w:r w:rsidRPr="00C85D81">
              <w:rPr>
                <w:rFonts w:ascii="Bierstadt" w:eastAsia="+mn-ea" w:hAnsi="Bierstadt" w:cs="+mn-cs"/>
                <w:b/>
                <w:bCs/>
                <w:color w:val="000000"/>
                <w:kern w:val="24"/>
                <w:lang w:val="en-PH"/>
                <w14:ligatures w14:val="none"/>
              </w:rPr>
              <w:t>Income</w:t>
            </w:r>
            <w:r w:rsidRPr="00C85D81">
              <w:rPr>
                <w:rFonts w:ascii="Bierstadt" w:eastAsia="+mn-ea" w:hAnsi="Bierstadt" w:cs="+mn-cs"/>
                <w:color w:val="000000"/>
                <w:kern w:val="24"/>
                <w:lang w:val="en-PH"/>
                <w14:ligatures w14:val="none"/>
              </w:rPr>
              <w:t xml:space="preserve"> is the money you earn or receive. For a </w:t>
            </w:r>
            <w:r w:rsidR="006F2DBE">
              <w:rPr>
                <w:rFonts w:ascii="Bierstadt" w:eastAsia="+mn-ea" w:hAnsi="Bierstadt" w:cs="+mn-cs"/>
                <w:color w:val="000000"/>
                <w:kern w:val="24"/>
                <w:lang w:val="en-PH"/>
                <w14:ligatures w14:val="none"/>
              </w:rPr>
              <w:t xml:space="preserve">young person, </w:t>
            </w:r>
            <w:r w:rsidRPr="00C85D81">
              <w:rPr>
                <w:rFonts w:ascii="Bierstadt" w:eastAsia="+mn-ea" w:hAnsi="Bierstadt" w:cs="+mn-cs"/>
                <w:color w:val="000000"/>
                <w:kern w:val="24"/>
                <w:lang w:val="en-PH"/>
                <w14:ligatures w14:val="none"/>
              </w:rPr>
              <w:t xml:space="preserve">income might come from a part-time job, allowance, gifts, or </w:t>
            </w:r>
            <w:r w:rsidR="006F2DBE">
              <w:rPr>
                <w:rFonts w:ascii="Bierstadt" w:eastAsia="+mn-ea" w:hAnsi="Bierstadt" w:cs="+mn-cs"/>
                <w:color w:val="000000"/>
                <w:kern w:val="24"/>
                <w:lang w:val="en-PH"/>
                <w14:ligatures w14:val="none"/>
              </w:rPr>
              <w:t xml:space="preserve">a </w:t>
            </w:r>
            <w:r w:rsidRPr="00C85D81">
              <w:rPr>
                <w:rFonts w:ascii="Bierstadt" w:eastAsia="+mn-ea" w:hAnsi="Bierstadt" w:cs="+mn-cs"/>
                <w:color w:val="000000"/>
                <w:kern w:val="24"/>
                <w:lang w:val="en-PH"/>
                <w14:ligatures w14:val="none"/>
              </w:rPr>
              <w:t>side hustle.</w:t>
            </w:r>
          </w:p>
          <w:p w14:paraId="6A79752C" w14:textId="77777777" w:rsidR="008074DD" w:rsidRDefault="008074DD" w:rsidP="00C85D81">
            <w:pPr>
              <w:rPr>
                <w:rFonts w:ascii="Bierstadt" w:eastAsia="+mn-ea" w:hAnsi="Bierstadt" w:cs="+mn-cs"/>
                <w:color w:val="000000"/>
                <w:kern w:val="24"/>
                <w:lang w:val="en-PH"/>
                <w14:ligatures w14:val="none"/>
              </w:rPr>
            </w:pPr>
          </w:p>
          <w:p w14:paraId="5761CBAC" w14:textId="271A323F" w:rsidR="00C85D81" w:rsidRPr="00C85D81" w:rsidRDefault="00C85D81" w:rsidP="00C85D81">
            <w:pPr>
              <w:rPr>
                <w:rFonts w:ascii="Bierstadt" w:eastAsia="Times New Roman" w:hAnsi="Bierstadt" w:cs="Times New Roman"/>
                <w:kern w:val="0"/>
                <w14:ligatures w14:val="none"/>
              </w:rPr>
            </w:pPr>
            <w:r w:rsidRPr="00C85D81">
              <w:rPr>
                <w:rFonts w:ascii="Bierstadt" w:eastAsia="+mn-ea" w:hAnsi="Bierstadt" w:cs="+mn-cs"/>
                <w:color w:val="000000"/>
                <w:kern w:val="24"/>
                <w:lang w:val="en-PH"/>
                <w14:ligatures w14:val="none"/>
              </w:rPr>
              <w:t xml:space="preserve">An </w:t>
            </w:r>
            <w:r w:rsidRPr="00C85D81">
              <w:rPr>
                <w:rFonts w:ascii="Bierstadt" w:eastAsia="+mn-ea" w:hAnsi="Bierstadt" w:cs="+mn-cs"/>
                <w:b/>
                <w:bCs/>
                <w:color w:val="000000"/>
                <w:kern w:val="24"/>
                <w:lang w:val="en-PH"/>
                <w14:ligatures w14:val="none"/>
              </w:rPr>
              <w:t>expense</w:t>
            </w:r>
            <w:r w:rsidRPr="00C85D81">
              <w:rPr>
                <w:rFonts w:ascii="Bierstadt" w:eastAsia="+mn-ea" w:hAnsi="Bierstadt" w:cs="+mn-cs"/>
                <w:color w:val="000000"/>
                <w:kern w:val="24"/>
                <w:lang w:val="en-PH"/>
                <w14:ligatures w14:val="none"/>
              </w:rPr>
              <w:t xml:space="preserve"> is any money you spend on things you need or want.</w:t>
            </w:r>
            <w:r w:rsidR="004273AA">
              <w:rPr>
                <w:rFonts w:ascii="Bierstadt" w:eastAsia="+mn-ea" w:hAnsi="Bierstadt" w:cs="+mn-cs"/>
                <w:color w:val="000000"/>
                <w:kern w:val="24"/>
                <w:lang w:val="en-PH"/>
                <w14:ligatures w14:val="none"/>
              </w:rPr>
              <w:t xml:space="preserve"> Expenses can be fixed or variable.</w:t>
            </w:r>
          </w:p>
          <w:p w14:paraId="5CA81E3A" w14:textId="77777777" w:rsidR="008B2929" w:rsidRPr="008359F9" w:rsidRDefault="00C85D81" w:rsidP="008B2929">
            <w:pPr>
              <w:pStyle w:val="ListParagraph"/>
              <w:numPr>
                <w:ilvl w:val="0"/>
                <w:numId w:val="13"/>
              </w:numPr>
              <w:rPr>
                <w:rFonts w:ascii="Bierstadt" w:eastAsia="Times New Roman" w:hAnsi="Bierstadt" w:cs="Times New Roman"/>
                <w:kern w:val="0"/>
                <w14:ligatures w14:val="none"/>
              </w:rPr>
            </w:pPr>
            <w:r w:rsidRPr="008074DD">
              <w:rPr>
                <w:rFonts w:ascii="Bierstadt" w:eastAsia="+mn-ea" w:hAnsi="Bierstadt" w:cs="+mn-cs"/>
                <w:b/>
                <w:bCs/>
                <w:color w:val="000000"/>
                <w:kern w:val="24"/>
                <w:lang w:val="en-PH"/>
                <w14:ligatures w14:val="none"/>
              </w:rPr>
              <w:t>Tracking Expenses:</w:t>
            </w:r>
            <w:r w:rsidRPr="008074DD">
              <w:rPr>
                <w:rFonts w:ascii="Bierstadt" w:eastAsia="+mn-ea" w:hAnsi="Bierstadt" w:cs="+mn-cs"/>
                <w:color w:val="000000"/>
                <w:kern w:val="24"/>
                <w:lang w:val="en-PH"/>
                <w14:ligatures w14:val="none"/>
              </w:rPr>
              <w:t xml:space="preserve"> Keeping track of what you spend helps you understand where your money goes and whether you’re staying within your budget.</w:t>
            </w:r>
          </w:p>
          <w:p w14:paraId="7F52442D" w14:textId="77777777" w:rsidR="008359F9" w:rsidRDefault="008359F9" w:rsidP="008359F9">
            <w:pPr>
              <w:rPr>
                <w:rFonts w:ascii="Bierstadt" w:eastAsia="Times New Roman" w:hAnsi="Bierstadt" w:cs="Times New Roman"/>
                <w:kern w:val="0"/>
                <w14:ligatures w14:val="none"/>
              </w:rPr>
            </w:pPr>
          </w:p>
          <w:p w14:paraId="0D6E2779" w14:textId="5844D020" w:rsidR="008359F9" w:rsidRPr="008359F9" w:rsidRDefault="008359F9" w:rsidP="008359F9">
            <w:pPr>
              <w:rPr>
                <w:rFonts w:ascii="Bierstadt" w:eastAsia="Times New Roman" w:hAnsi="Bierstadt" w:cs="Times New Roman"/>
                <w:kern w:val="0"/>
                <w14:ligatures w14:val="none"/>
              </w:rPr>
            </w:pPr>
          </w:p>
        </w:tc>
      </w:tr>
      <w:tr w:rsidR="00434AD9" w:rsidRPr="004B379A" w14:paraId="23629178" w14:textId="77777777" w:rsidTr="00680345">
        <w:tc>
          <w:tcPr>
            <w:tcW w:w="2436" w:type="dxa"/>
          </w:tcPr>
          <w:p w14:paraId="2B889567" w14:textId="40A4B527" w:rsidR="00434AD9" w:rsidRDefault="004273AA">
            <w:pPr>
              <w:rPr>
                <w:rFonts w:ascii="Bierstadt" w:hAnsi="Bierstadt"/>
              </w:rPr>
            </w:pPr>
            <w:r>
              <w:rPr>
                <w:rFonts w:ascii="Bierstadt" w:hAnsi="Bierstadt"/>
              </w:rPr>
              <w:t>Slide 6</w:t>
            </w:r>
            <w:r w:rsidR="007B1A4F">
              <w:rPr>
                <w:rFonts w:ascii="Bierstadt" w:hAnsi="Bierstadt"/>
              </w:rPr>
              <w:t>3</w:t>
            </w:r>
          </w:p>
          <w:p w14:paraId="08E8D2EA" w14:textId="66D3ACD4" w:rsidR="004273AA" w:rsidRPr="004B379A" w:rsidRDefault="00C967AD">
            <w:pPr>
              <w:rPr>
                <w:rFonts w:ascii="Bierstadt" w:hAnsi="Bierstadt"/>
              </w:rPr>
            </w:pPr>
            <w:r w:rsidRPr="00C967AD">
              <w:rPr>
                <w:rFonts w:ascii="Bierstadt" w:hAnsi="Bierstadt"/>
                <w:noProof/>
              </w:rPr>
              <w:drawing>
                <wp:inline distT="0" distB="0" distL="0" distR="0" wp14:anchorId="619A312E" wp14:editId="06BE0476">
                  <wp:extent cx="1405222" cy="786384"/>
                  <wp:effectExtent l="0" t="0" r="5080" b="0"/>
                  <wp:docPr id="100591142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05911423" name=""/>
                          <pic:cNvPicPr/>
                        </pic:nvPicPr>
                        <pic:blipFill>
                          <a:blip r:embed="rId90"/>
                          <a:stretch>
                            <a:fillRect/>
                          </a:stretch>
                        </pic:blipFill>
                        <pic:spPr>
                          <a:xfrm>
                            <a:off x="0" y="0"/>
                            <a:ext cx="1405222" cy="786384"/>
                          </a:xfrm>
                          <a:prstGeom prst="rect">
                            <a:avLst/>
                          </a:prstGeom>
                        </pic:spPr>
                      </pic:pic>
                    </a:graphicData>
                  </a:graphic>
                </wp:inline>
              </w:drawing>
            </w:r>
          </w:p>
        </w:tc>
        <w:tc>
          <w:tcPr>
            <w:tcW w:w="6914" w:type="dxa"/>
          </w:tcPr>
          <w:p w14:paraId="362EEADE" w14:textId="6A0EC68D" w:rsidR="00434AD9" w:rsidRDefault="00E46A9F" w:rsidP="00715C9B">
            <w:pPr>
              <w:rPr>
                <w:rFonts w:ascii="Bierstadt" w:hAnsi="Bierstadt"/>
                <w:b/>
                <w:bCs/>
                <w:i/>
                <w:iCs/>
              </w:rPr>
            </w:pPr>
            <w:r>
              <w:rPr>
                <w:rFonts w:ascii="Bierstadt" w:hAnsi="Bierstadt"/>
                <w:b/>
                <w:bCs/>
                <w:i/>
                <w:iCs/>
              </w:rPr>
              <w:t xml:space="preserve">Suggested time: </w:t>
            </w:r>
            <w:r w:rsidR="003A4E3C">
              <w:rPr>
                <w:rFonts w:ascii="Bierstadt" w:hAnsi="Bierstadt"/>
                <w:b/>
                <w:bCs/>
                <w:i/>
                <w:iCs/>
              </w:rPr>
              <w:t>5 minutes</w:t>
            </w:r>
          </w:p>
          <w:p w14:paraId="6F5AE9B6" w14:textId="77777777" w:rsidR="005E206E" w:rsidRDefault="00E46A9F" w:rsidP="00E46A9F">
            <w:pPr>
              <w:rPr>
                <w:rFonts w:ascii="Bierstadt" w:hAnsi="Bierstadt"/>
                <w:lang w:val="en-PH"/>
              </w:rPr>
            </w:pPr>
            <w:r w:rsidRPr="00E46A9F">
              <w:rPr>
                <w:rFonts w:ascii="Bierstadt" w:hAnsi="Bierstadt"/>
                <w:lang w:val="en-PH"/>
              </w:rPr>
              <w:t xml:space="preserve">Students will review the Sample Budget in their </w:t>
            </w:r>
            <w:r w:rsidRPr="00E46A9F">
              <w:rPr>
                <w:rFonts w:ascii="Bierstadt" w:hAnsi="Bierstadt"/>
                <w:b/>
                <w:bCs/>
                <w:lang w:val="en-PH"/>
              </w:rPr>
              <w:t xml:space="preserve">student portfolio, page 10-11. </w:t>
            </w:r>
            <w:r w:rsidRPr="00E46A9F">
              <w:rPr>
                <w:rFonts w:ascii="Bierstadt" w:hAnsi="Bierstadt"/>
                <w:lang w:val="en-PH"/>
              </w:rPr>
              <w:t xml:space="preserve">Review the pages as a class and explain that this is a good starting template for analyzing potential expenses and income. </w:t>
            </w:r>
          </w:p>
          <w:p w14:paraId="2EC1CA0E" w14:textId="77777777" w:rsidR="005E206E" w:rsidRDefault="00E46A9F" w:rsidP="00E46A9F">
            <w:pPr>
              <w:rPr>
                <w:rFonts w:ascii="Bierstadt" w:hAnsi="Bierstadt"/>
                <w:lang w:val="en-PH"/>
              </w:rPr>
            </w:pPr>
            <w:r w:rsidRPr="00E46A9F">
              <w:rPr>
                <w:rFonts w:ascii="Bierstadt" w:hAnsi="Bierstadt"/>
                <w:lang w:val="en-PH"/>
              </w:rPr>
              <w:t>Point out that there is a column showing the amount students plan to spend and a column to track what they actually spen</w:t>
            </w:r>
            <w:r w:rsidR="005E206E">
              <w:rPr>
                <w:rFonts w:ascii="Bierstadt" w:hAnsi="Bierstadt"/>
                <w:lang w:val="en-PH"/>
              </w:rPr>
              <w:t>d</w:t>
            </w:r>
            <w:r w:rsidRPr="00E46A9F">
              <w:rPr>
                <w:rFonts w:ascii="Bierstadt" w:hAnsi="Bierstadt"/>
                <w:lang w:val="en-PH"/>
              </w:rPr>
              <w:t xml:space="preserve">. It is necessary to perform both of these steps to know how to adjust </w:t>
            </w:r>
            <w:r w:rsidR="005E206E">
              <w:rPr>
                <w:rFonts w:ascii="Bierstadt" w:hAnsi="Bierstadt"/>
                <w:lang w:val="en-PH"/>
              </w:rPr>
              <w:t>your</w:t>
            </w:r>
            <w:r w:rsidRPr="00E46A9F">
              <w:rPr>
                <w:rFonts w:ascii="Bierstadt" w:hAnsi="Bierstadt"/>
                <w:lang w:val="en-PH"/>
              </w:rPr>
              <w:t xml:space="preserve"> </w:t>
            </w:r>
            <w:r w:rsidR="005E206E">
              <w:rPr>
                <w:rFonts w:ascii="Bierstadt" w:hAnsi="Bierstadt"/>
                <w:lang w:val="en-PH"/>
              </w:rPr>
              <w:t>budget.</w:t>
            </w:r>
          </w:p>
          <w:p w14:paraId="4F78420B" w14:textId="3385CACC" w:rsidR="00E46A9F" w:rsidRPr="00E46A9F" w:rsidRDefault="00E46A9F" w:rsidP="00E46A9F">
            <w:pPr>
              <w:rPr>
                <w:rFonts w:ascii="Bierstadt" w:hAnsi="Bierstadt"/>
              </w:rPr>
            </w:pPr>
            <w:r w:rsidRPr="00E46A9F">
              <w:rPr>
                <w:rFonts w:ascii="Bierstadt" w:hAnsi="Bierstadt"/>
                <w:lang w:val="en-PH"/>
              </w:rPr>
              <w:t> </w:t>
            </w:r>
          </w:p>
          <w:p w14:paraId="66F01500" w14:textId="55D0BB83" w:rsidR="00E46A9F" w:rsidRPr="00E46A9F" w:rsidRDefault="00E46A9F" w:rsidP="00715C9B">
            <w:pPr>
              <w:rPr>
                <w:rFonts w:ascii="Bierstadt" w:hAnsi="Bierstadt"/>
              </w:rPr>
            </w:pPr>
            <w:r w:rsidRPr="00E46A9F">
              <w:rPr>
                <w:rFonts w:ascii="Bierstadt" w:hAnsi="Bierstadt"/>
                <w:lang w:val="en-PH"/>
              </w:rPr>
              <w:t xml:space="preserve">Emphasize to the students that most people will not need all of the categories listed because everyone has different wants and needs. </w:t>
            </w:r>
          </w:p>
        </w:tc>
      </w:tr>
      <w:tr w:rsidR="009627D5" w:rsidRPr="004B379A" w14:paraId="4BCF7441" w14:textId="77777777" w:rsidTr="009627D5">
        <w:tc>
          <w:tcPr>
            <w:tcW w:w="9350" w:type="dxa"/>
            <w:gridSpan w:val="2"/>
            <w:shd w:val="clear" w:color="auto" w:fill="C2EDF0"/>
          </w:tcPr>
          <w:p w14:paraId="037F759B" w14:textId="386424CE" w:rsidR="009627D5" w:rsidRPr="004B379A" w:rsidRDefault="00996C4C" w:rsidP="007E057D">
            <w:pPr>
              <w:jc w:val="right"/>
              <w:rPr>
                <w:rFonts w:ascii="Bierstadt" w:hAnsi="Bierstadt"/>
                <w:b/>
                <w:bCs/>
              </w:rPr>
            </w:pPr>
            <w:r>
              <w:rPr>
                <w:rFonts w:ascii="Bierstadt" w:hAnsi="Bierstadt"/>
                <w:b/>
                <w:bCs/>
              </w:rPr>
              <w:t xml:space="preserve">Summary and Review         </w:t>
            </w:r>
            <w:r w:rsidR="007E057D" w:rsidRPr="004B379A">
              <w:rPr>
                <w:rFonts w:ascii="Bierstadt" w:hAnsi="Bierstadt"/>
                <w:b/>
                <w:bCs/>
              </w:rPr>
              <w:t xml:space="preserve">                          </w:t>
            </w:r>
            <w:r w:rsidR="00E97E3F" w:rsidRPr="004B379A">
              <w:rPr>
                <w:rFonts w:ascii="Bierstadt" w:hAnsi="Bierstadt"/>
                <w:b/>
                <w:bCs/>
              </w:rPr>
              <w:t>5</w:t>
            </w:r>
            <w:r w:rsidR="007E057D" w:rsidRPr="004B379A">
              <w:rPr>
                <w:rFonts w:ascii="Bierstadt" w:hAnsi="Bierstadt"/>
                <w:b/>
                <w:bCs/>
              </w:rPr>
              <w:t xml:space="preserve"> min</w:t>
            </w:r>
          </w:p>
        </w:tc>
      </w:tr>
      <w:tr w:rsidR="00684B9D" w:rsidRPr="004B379A" w14:paraId="3915090A" w14:textId="77777777" w:rsidTr="00680345">
        <w:trPr>
          <w:trHeight w:val="890"/>
        </w:trPr>
        <w:tc>
          <w:tcPr>
            <w:tcW w:w="2436" w:type="dxa"/>
          </w:tcPr>
          <w:p w14:paraId="5E6EC8AD" w14:textId="1CB86B17" w:rsidR="00684B9D" w:rsidRPr="004B379A" w:rsidRDefault="00684B9D">
            <w:pPr>
              <w:rPr>
                <w:rFonts w:ascii="Bierstadt" w:hAnsi="Bierstadt"/>
              </w:rPr>
            </w:pPr>
            <w:r w:rsidRPr="004B379A">
              <w:rPr>
                <w:rFonts w:ascii="Bierstadt" w:hAnsi="Bierstadt"/>
              </w:rPr>
              <w:t>Slide 6</w:t>
            </w:r>
            <w:r w:rsidR="007B1A4F">
              <w:rPr>
                <w:rFonts w:ascii="Bierstadt" w:hAnsi="Bierstadt"/>
              </w:rPr>
              <w:t>4</w:t>
            </w:r>
          </w:p>
          <w:p w14:paraId="0C354C7B" w14:textId="268EB60A" w:rsidR="00684B9D" w:rsidRPr="004B379A" w:rsidRDefault="00C915A2" w:rsidP="00E97E3F">
            <w:pPr>
              <w:rPr>
                <w:rFonts w:ascii="Bierstadt" w:hAnsi="Bierstadt"/>
              </w:rPr>
            </w:pPr>
            <w:r w:rsidRPr="00C915A2">
              <w:rPr>
                <w:rFonts w:ascii="Bierstadt" w:hAnsi="Bierstadt"/>
                <w:noProof/>
              </w:rPr>
              <w:drawing>
                <wp:inline distT="0" distB="0" distL="0" distR="0" wp14:anchorId="4BEA7214" wp14:editId="1737D4CA">
                  <wp:extent cx="1403347" cy="786384"/>
                  <wp:effectExtent l="0" t="0" r="6985" b="0"/>
                  <wp:docPr id="81721258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17212582" name=""/>
                          <pic:cNvPicPr/>
                        </pic:nvPicPr>
                        <pic:blipFill>
                          <a:blip r:embed="rId91"/>
                          <a:stretch>
                            <a:fillRect/>
                          </a:stretch>
                        </pic:blipFill>
                        <pic:spPr>
                          <a:xfrm>
                            <a:off x="0" y="0"/>
                            <a:ext cx="1403347" cy="786384"/>
                          </a:xfrm>
                          <a:prstGeom prst="rect">
                            <a:avLst/>
                          </a:prstGeom>
                        </pic:spPr>
                      </pic:pic>
                    </a:graphicData>
                  </a:graphic>
                </wp:inline>
              </w:drawing>
            </w:r>
          </w:p>
        </w:tc>
        <w:tc>
          <w:tcPr>
            <w:tcW w:w="6914" w:type="dxa"/>
          </w:tcPr>
          <w:p w14:paraId="66CA3A3F" w14:textId="6BACE2BF" w:rsidR="00E97E3F" w:rsidRPr="004B379A" w:rsidRDefault="00E97E3F" w:rsidP="00E97E3F">
            <w:pPr>
              <w:pStyle w:val="NormalWeb"/>
              <w:spacing w:before="0" w:beforeAutospacing="0" w:after="0" w:afterAutospacing="0"/>
              <w:rPr>
                <w:rFonts w:ascii="Bierstadt" w:hAnsi="Bierstadt"/>
              </w:rPr>
            </w:pPr>
            <w:r w:rsidRPr="004B379A">
              <w:rPr>
                <w:rFonts w:ascii="Bierstadt" w:eastAsia="+mn-ea" w:hAnsi="Bierstadt" w:cs="+mn-cs"/>
                <w:b/>
                <w:bCs/>
                <w:i/>
                <w:iCs/>
                <w:color w:val="000000"/>
                <w:kern w:val="24"/>
                <w:lang w:val="en-CA"/>
              </w:rPr>
              <w:t xml:space="preserve">Suggested time: </w:t>
            </w:r>
            <w:r w:rsidR="003A4E3C">
              <w:rPr>
                <w:rFonts w:ascii="Bierstadt" w:eastAsia="+mn-ea" w:hAnsi="Bierstadt" w:cs="+mn-cs"/>
                <w:b/>
                <w:bCs/>
                <w:i/>
                <w:iCs/>
                <w:color w:val="000000"/>
                <w:kern w:val="24"/>
                <w:lang w:val="en-CA"/>
              </w:rPr>
              <w:t>2</w:t>
            </w:r>
            <w:r w:rsidRPr="004B379A">
              <w:rPr>
                <w:rFonts w:ascii="Bierstadt" w:eastAsia="+mn-ea" w:hAnsi="Bierstadt" w:cs="+mn-cs"/>
                <w:b/>
                <w:bCs/>
                <w:i/>
                <w:iCs/>
                <w:color w:val="000000"/>
                <w:kern w:val="24"/>
                <w:lang w:val="en-CA"/>
              </w:rPr>
              <w:t xml:space="preserve"> minutes</w:t>
            </w:r>
          </w:p>
          <w:p w14:paraId="11E57D25" w14:textId="77777777" w:rsidR="009E3075" w:rsidRDefault="009E3075" w:rsidP="009E3075">
            <w:pPr>
              <w:pStyle w:val="NormalWeb"/>
              <w:spacing w:before="0" w:beforeAutospacing="0" w:after="0" w:afterAutospacing="0"/>
              <w:rPr>
                <w:rFonts w:ascii="Bierstadt" w:eastAsia="+mn-ea" w:hAnsi="Bierstadt" w:cs="+mn-cs"/>
                <w:color w:val="211D1E"/>
                <w:kern w:val="24"/>
                <w:lang w:val="en-PH"/>
              </w:rPr>
            </w:pPr>
            <w:r w:rsidRPr="009E3075">
              <w:rPr>
                <w:rFonts w:ascii="Bierstadt" w:eastAsia="+mn-ea" w:hAnsi="Bierstadt" w:cs="+mn-cs"/>
                <w:color w:val="211D1E"/>
                <w:kern w:val="24"/>
                <w:lang w:val="en-PH"/>
              </w:rPr>
              <w:t>Review that the goal of budgeting is to spend less than you make. That means tracking your income and expenses and making tough choices when your needs and wants exceed your income.</w:t>
            </w:r>
          </w:p>
          <w:p w14:paraId="4C7242DB" w14:textId="77777777" w:rsidR="009E3075" w:rsidRPr="009E3075" w:rsidRDefault="009E3075" w:rsidP="009E3075">
            <w:pPr>
              <w:pStyle w:val="NormalWeb"/>
              <w:spacing w:before="0" w:beforeAutospacing="0" w:after="0" w:afterAutospacing="0"/>
              <w:rPr>
                <w:rFonts w:ascii="Bierstadt" w:hAnsi="Bierstadt"/>
              </w:rPr>
            </w:pPr>
          </w:p>
          <w:p w14:paraId="73C3C978" w14:textId="41EEC63E" w:rsidR="00684B9D" w:rsidRPr="004B379A" w:rsidRDefault="009E3075" w:rsidP="00E97E3F">
            <w:pPr>
              <w:pStyle w:val="NormalWeb"/>
              <w:spacing w:before="0" w:beforeAutospacing="0" w:after="0" w:afterAutospacing="0"/>
              <w:rPr>
                <w:rFonts w:ascii="Bierstadt" w:hAnsi="Bierstadt"/>
              </w:rPr>
            </w:pPr>
            <w:r w:rsidRPr="009E3075">
              <w:rPr>
                <w:rFonts w:ascii="Bierstadt" w:eastAsia="+mn-ea" w:hAnsi="Bierstadt" w:cs="+mn-cs"/>
                <w:color w:val="211D1E"/>
                <w:kern w:val="24"/>
                <w:lang w:val="en-PH"/>
              </w:rPr>
              <w:t xml:space="preserve">Remind students of the five elements of financial planning in </w:t>
            </w:r>
            <w:r w:rsidRPr="009E3075">
              <w:rPr>
                <w:rFonts w:ascii="Bierstadt" w:eastAsia="+mn-ea" w:hAnsi="Bierstadt" w:cs="+mn-cs"/>
                <w:i/>
                <w:iCs/>
                <w:color w:val="211D1E"/>
                <w:kern w:val="24"/>
                <w:lang w:val="en-PH"/>
              </w:rPr>
              <w:t>Personal Finance</w:t>
            </w:r>
            <w:r w:rsidRPr="009E3075">
              <w:rPr>
                <w:rFonts w:ascii="Bierstadt" w:eastAsia="+mn-ea" w:hAnsi="Bierstadt" w:cs="+mn-cs"/>
                <w:color w:val="211D1E"/>
                <w:kern w:val="24"/>
                <w:lang w:val="en-PH"/>
              </w:rPr>
              <w:t>: Earn money, save money, spend wisely, use credit cautiously, and protect your finances. </w:t>
            </w:r>
          </w:p>
        </w:tc>
      </w:tr>
      <w:tr w:rsidR="00CB119C" w:rsidRPr="004B379A" w14:paraId="1A6406AD" w14:textId="77777777" w:rsidTr="00680345">
        <w:trPr>
          <w:trHeight w:val="890"/>
        </w:trPr>
        <w:tc>
          <w:tcPr>
            <w:tcW w:w="2436" w:type="dxa"/>
          </w:tcPr>
          <w:p w14:paraId="022CED43" w14:textId="626F41B7" w:rsidR="00CB119C" w:rsidRDefault="00CB119C">
            <w:pPr>
              <w:rPr>
                <w:rFonts w:ascii="Bierstadt" w:hAnsi="Bierstadt"/>
              </w:rPr>
            </w:pPr>
            <w:r>
              <w:rPr>
                <w:rFonts w:ascii="Bierstadt" w:hAnsi="Bierstadt"/>
              </w:rPr>
              <w:t>Slide 6</w:t>
            </w:r>
            <w:r w:rsidR="007B1A4F">
              <w:rPr>
                <w:rFonts w:ascii="Bierstadt" w:hAnsi="Bierstadt"/>
              </w:rPr>
              <w:t>5</w:t>
            </w:r>
          </w:p>
          <w:p w14:paraId="205011B7" w14:textId="35107E9A" w:rsidR="00CB119C" w:rsidRPr="004B379A" w:rsidRDefault="00CB119C">
            <w:pPr>
              <w:rPr>
                <w:rFonts w:ascii="Bierstadt" w:hAnsi="Bierstadt"/>
              </w:rPr>
            </w:pPr>
            <w:r w:rsidRPr="00CB119C">
              <w:rPr>
                <w:rFonts w:ascii="Bierstadt" w:hAnsi="Bierstadt"/>
                <w:noProof/>
              </w:rPr>
              <w:drawing>
                <wp:inline distT="0" distB="0" distL="0" distR="0" wp14:anchorId="54D5B5E2" wp14:editId="4D598320">
                  <wp:extent cx="1402010" cy="786384"/>
                  <wp:effectExtent l="0" t="0" r="8255" b="0"/>
                  <wp:docPr id="100244405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02444057" name=""/>
                          <pic:cNvPicPr/>
                        </pic:nvPicPr>
                        <pic:blipFill>
                          <a:blip r:embed="rId92"/>
                          <a:stretch>
                            <a:fillRect/>
                          </a:stretch>
                        </pic:blipFill>
                        <pic:spPr>
                          <a:xfrm>
                            <a:off x="0" y="0"/>
                            <a:ext cx="1402010" cy="786384"/>
                          </a:xfrm>
                          <a:prstGeom prst="rect">
                            <a:avLst/>
                          </a:prstGeom>
                        </pic:spPr>
                      </pic:pic>
                    </a:graphicData>
                  </a:graphic>
                </wp:inline>
              </w:drawing>
            </w:r>
          </w:p>
        </w:tc>
        <w:tc>
          <w:tcPr>
            <w:tcW w:w="6914" w:type="dxa"/>
          </w:tcPr>
          <w:p w14:paraId="3D33DFA7" w14:textId="77777777" w:rsidR="00CB119C" w:rsidRDefault="00CB119C" w:rsidP="00CB119C">
            <w:pPr>
              <w:pStyle w:val="NormalWeb"/>
              <w:spacing w:before="0" w:beforeAutospacing="0" w:after="0" w:afterAutospacing="0"/>
              <w:rPr>
                <w:rFonts w:ascii="Bierstadt" w:eastAsia="+mn-ea" w:hAnsi="Bierstadt" w:cs="+mn-cs"/>
                <w:b/>
                <w:bCs/>
                <w:i/>
                <w:iCs/>
                <w:color w:val="000000"/>
                <w:kern w:val="24"/>
                <w:lang w:val="en-CA"/>
              </w:rPr>
            </w:pPr>
            <w:r>
              <w:rPr>
                <w:rFonts w:ascii="Bierstadt" w:eastAsia="+mn-ea" w:hAnsi="Bierstadt" w:cs="+mn-cs"/>
                <w:b/>
                <w:bCs/>
                <w:i/>
                <w:iCs/>
                <w:color w:val="000000"/>
                <w:kern w:val="24"/>
                <w:lang w:val="en-CA"/>
              </w:rPr>
              <w:t xml:space="preserve">Suggested time: Optional </w:t>
            </w:r>
          </w:p>
          <w:p w14:paraId="0A17E6A8" w14:textId="77777777" w:rsidR="00CB119C" w:rsidRDefault="00CB119C" w:rsidP="00CB119C">
            <w:pPr>
              <w:pStyle w:val="NormalWeb"/>
              <w:spacing w:before="0" w:beforeAutospacing="0" w:after="0" w:afterAutospacing="0"/>
              <w:rPr>
                <w:rFonts w:ascii="Bierstadt" w:eastAsia="+mn-ea" w:hAnsi="Bierstadt" w:cs="+mn-cs"/>
                <w:b/>
                <w:bCs/>
                <w:color w:val="000000"/>
                <w:kern w:val="24"/>
                <w:lang w:val="en-CA"/>
              </w:rPr>
            </w:pPr>
            <w:r>
              <w:rPr>
                <w:rFonts w:ascii="Bierstadt" w:eastAsia="+mn-ea" w:hAnsi="Bierstadt" w:cs="+mn-cs"/>
                <w:b/>
                <w:bCs/>
                <w:color w:val="000000"/>
                <w:kern w:val="24"/>
                <w:lang w:val="en-CA"/>
              </w:rPr>
              <w:t xml:space="preserve">*Click or tap on the image to open in a new browser tab. </w:t>
            </w:r>
          </w:p>
          <w:p w14:paraId="51F87E77" w14:textId="77777777" w:rsidR="00CB119C" w:rsidRDefault="00CB119C" w:rsidP="00CB119C">
            <w:pPr>
              <w:pStyle w:val="NormalWeb"/>
              <w:spacing w:before="0" w:beforeAutospacing="0" w:after="0" w:afterAutospacing="0"/>
              <w:rPr>
                <w:rFonts w:ascii="Bierstadt" w:eastAsia="+mn-ea" w:hAnsi="Bierstadt" w:cs="+mn-cs"/>
                <w:b/>
                <w:bCs/>
                <w:color w:val="000000"/>
                <w:kern w:val="24"/>
                <w:lang w:val="en-CA"/>
              </w:rPr>
            </w:pPr>
          </w:p>
          <w:p w14:paraId="3AC45E57" w14:textId="72F6C72D" w:rsidR="00CB119C" w:rsidRPr="004B379A" w:rsidRDefault="00CB119C" w:rsidP="00CB119C">
            <w:pPr>
              <w:pStyle w:val="NormalWeb"/>
              <w:spacing w:before="0" w:beforeAutospacing="0" w:after="0" w:afterAutospacing="0"/>
              <w:rPr>
                <w:rFonts w:ascii="Bierstadt" w:eastAsia="+mn-ea" w:hAnsi="Bierstadt" w:cs="+mn-cs"/>
                <w:b/>
                <w:bCs/>
                <w:i/>
                <w:iCs/>
                <w:color w:val="000000"/>
                <w:kern w:val="24"/>
                <w:lang w:val="en-CA"/>
              </w:rPr>
            </w:pPr>
            <w:r w:rsidRPr="007C4EFE">
              <w:rPr>
                <w:rFonts w:ascii="Bierstadt" w:eastAsia="+mn-ea" w:hAnsi="Bierstadt" w:cs="+mn-cs"/>
                <w:color w:val="000000"/>
                <w:kern w:val="24"/>
                <w:lang w:val="en-CA"/>
              </w:rPr>
              <w:t xml:space="preserve">For additional learning on </w:t>
            </w:r>
            <w:r w:rsidR="00C85C30">
              <w:rPr>
                <w:rFonts w:ascii="Bierstadt" w:eastAsia="+mn-ea" w:hAnsi="Bierstadt" w:cs="+mn-cs"/>
                <w:color w:val="000000"/>
                <w:kern w:val="24"/>
                <w:lang w:val="en-CA"/>
              </w:rPr>
              <w:t>managing your money</w:t>
            </w:r>
            <w:r w:rsidRPr="007C4EFE">
              <w:rPr>
                <w:rFonts w:ascii="Bierstadt" w:eastAsia="+mn-ea" w:hAnsi="Bierstadt" w:cs="+mn-cs"/>
                <w:color w:val="000000"/>
                <w:kern w:val="24"/>
                <w:lang w:val="en-CA"/>
              </w:rPr>
              <w:t xml:space="preserve">, students can explore the Money Questions Answered Learning Modules – Module </w:t>
            </w:r>
            <w:r>
              <w:rPr>
                <w:rFonts w:ascii="Bierstadt" w:eastAsia="+mn-ea" w:hAnsi="Bierstadt" w:cs="+mn-cs"/>
                <w:color w:val="000000"/>
                <w:kern w:val="24"/>
                <w:lang w:val="en-CA"/>
              </w:rPr>
              <w:t>2</w:t>
            </w:r>
            <w:r w:rsidRPr="007C4EFE">
              <w:rPr>
                <w:rFonts w:ascii="Bierstadt" w:eastAsia="+mn-ea" w:hAnsi="Bierstadt" w:cs="+mn-cs"/>
                <w:color w:val="000000"/>
                <w:kern w:val="24"/>
                <w:lang w:val="en-CA"/>
              </w:rPr>
              <w:t>.</w:t>
            </w:r>
          </w:p>
        </w:tc>
      </w:tr>
    </w:tbl>
    <w:p w14:paraId="4A74A969" w14:textId="77777777" w:rsidR="002A4ECE" w:rsidRPr="004B379A" w:rsidRDefault="002A4ECE">
      <w:pPr>
        <w:rPr>
          <w:rFonts w:ascii="Bierstadt" w:hAnsi="Bierstadt"/>
        </w:rPr>
      </w:pPr>
    </w:p>
    <w:p w14:paraId="259A07F0" w14:textId="77777777" w:rsidR="003A15A5" w:rsidRDefault="003A15A5">
      <w:pPr>
        <w:rPr>
          <w:rFonts w:ascii="Bierstadt" w:hAnsi="Bierstadt"/>
          <w:b/>
          <w:bCs/>
        </w:rPr>
      </w:pPr>
    </w:p>
    <w:p w14:paraId="061E25A6" w14:textId="77777777" w:rsidR="003A15A5" w:rsidRDefault="003A15A5">
      <w:pPr>
        <w:rPr>
          <w:rFonts w:ascii="Bierstadt" w:hAnsi="Bierstadt"/>
          <w:b/>
          <w:bCs/>
        </w:rPr>
        <w:sectPr w:rsidR="003A15A5" w:rsidSect="00734122">
          <w:headerReference w:type="default" r:id="rId93"/>
          <w:headerReference w:type="first" r:id="rId94"/>
          <w:pgSz w:w="12240" w:h="15840"/>
          <w:pgMar w:top="1440" w:right="1440" w:bottom="1440" w:left="1440" w:header="720" w:footer="720" w:gutter="0"/>
          <w:cols w:space="720"/>
          <w:titlePg/>
          <w:docGrid w:linePitch="360"/>
        </w:sectPr>
      </w:pPr>
    </w:p>
    <w:p w14:paraId="02A076BE" w14:textId="212F4B65" w:rsidR="00DD0348" w:rsidRPr="004B379A" w:rsidRDefault="00DD0348">
      <w:pPr>
        <w:rPr>
          <w:rFonts w:ascii="Bierstadt" w:hAnsi="Bierstadt"/>
          <w:b/>
          <w:bCs/>
        </w:rPr>
      </w:pPr>
      <w:r w:rsidRPr="004B379A">
        <w:rPr>
          <w:rFonts w:ascii="Bierstadt" w:hAnsi="Bierstadt"/>
          <w:b/>
          <w:bCs/>
        </w:rPr>
        <w:t xml:space="preserve">Lesson 4: </w:t>
      </w:r>
      <w:r w:rsidR="00850372">
        <w:rPr>
          <w:rFonts w:ascii="Bierstadt" w:hAnsi="Bierstadt"/>
          <w:b/>
          <w:bCs/>
        </w:rPr>
        <w:t>Credit Choices</w:t>
      </w:r>
    </w:p>
    <w:tbl>
      <w:tblPr>
        <w:tblStyle w:val="TableGrid"/>
        <w:tblW w:w="0" w:type="auto"/>
        <w:tblLook w:val="04A0" w:firstRow="1" w:lastRow="0" w:firstColumn="1" w:lastColumn="0" w:noHBand="0" w:noVBand="1"/>
      </w:tblPr>
      <w:tblGrid>
        <w:gridCol w:w="2438"/>
        <w:gridCol w:w="6912"/>
      </w:tblGrid>
      <w:tr w:rsidR="00BE288C" w:rsidRPr="004B379A" w14:paraId="21C64702" w14:textId="77777777" w:rsidTr="54ED6A2F">
        <w:tc>
          <w:tcPr>
            <w:tcW w:w="2438" w:type="dxa"/>
          </w:tcPr>
          <w:p w14:paraId="6F226122" w14:textId="12EE7A4A" w:rsidR="00BE288C" w:rsidRPr="004B379A" w:rsidRDefault="00BE288C">
            <w:pPr>
              <w:rPr>
                <w:rFonts w:ascii="Bierstadt" w:hAnsi="Bierstadt"/>
              </w:rPr>
            </w:pPr>
            <w:r>
              <w:rPr>
                <w:rFonts w:ascii="Bierstadt" w:hAnsi="Bierstadt"/>
              </w:rPr>
              <w:t>Pr</w:t>
            </w:r>
            <w:r w:rsidR="003A15A5">
              <w:rPr>
                <w:rFonts w:ascii="Bierstadt" w:hAnsi="Bierstadt"/>
              </w:rPr>
              <w:t>ogram</w:t>
            </w:r>
            <w:r>
              <w:rPr>
                <w:rFonts w:ascii="Bierstadt" w:hAnsi="Bierstadt"/>
              </w:rPr>
              <w:t xml:space="preserve"> Kit Materials</w:t>
            </w:r>
          </w:p>
        </w:tc>
        <w:tc>
          <w:tcPr>
            <w:tcW w:w="6912" w:type="dxa"/>
          </w:tcPr>
          <w:p w14:paraId="293CFB2C" w14:textId="77777777" w:rsidR="00BE288C" w:rsidRDefault="00BE288C">
            <w:pPr>
              <w:rPr>
                <w:rFonts w:ascii="Bierstadt" w:hAnsi="Bierstadt"/>
              </w:rPr>
            </w:pPr>
            <w:r>
              <w:rPr>
                <w:rFonts w:ascii="Bierstadt" w:hAnsi="Bierstadt"/>
              </w:rPr>
              <w:t xml:space="preserve">Credit Fact Cards </w:t>
            </w:r>
          </w:p>
          <w:p w14:paraId="14F54E37" w14:textId="043AE4B0" w:rsidR="00BE288C" w:rsidRPr="004B379A" w:rsidRDefault="002653BF">
            <w:pPr>
              <w:rPr>
                <w:rFonts w:ascii="Bierstadt" w:hAnsi="Bierstadt"/>
              </w:rPr>
            </w:pPr>
            <w:r>
              <w:rPr>
                <w:rFonts w:ascii="Bierstadt" w:hAnsi="Bierstadt"/>
                <w:noProof/>
              </w:rPr>
              <w:drawing>
                <wp:inline distT="0" distB="0" distL="0" distR="0" wp14:anchorId="4CDA9C99" wp14:editId="7E292574">
                  <wp:extent cx="1390650" cy="1171813"/>
                  <wp:effectExtent l="0" t="0" r="0" b="9525"/>
                  <wp:docPr id="2147054305"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95" cstate="print">
                            <a:extLst>
                              <a:ext uri="{28A0092B-C50C-407E-A947-70E740481C1C}">
                                <a14:useLocalDpi xmlns:a14="http://schemas.microsoft.com/office/drawing/2010/main" val="0"/>
                              </a:ext>
                            </a:extLst>
                          </a:blip>
                          <a:srcRect/>
                          <a:stretch>
                            <a:fillRect/>
                          </a:stretch>
                        </pic:blipFill>
                        <pic:spPr bwMode="auto">
                          <a:xfrm>
                            <a:off x="0" y="0"/>
                            <a:ext cx="1392992" cy="1173786"/>
                          </a:xfrm>
                          <a:prstGeom prst="rect">
                            <a:avLst/>
                          </a:prstGeom>
                          <a:noFill/>
                        </pic:spPr>
                      </pic:pic>
                    </a:graphicData>
                  </a:graphic>
                </wp:inline>
              </w:drawing>
            </w:r>
          </w:p>
        </w:tc>
      </w:tr>
      <w:tr w:rsidR="00194A35" w:rsidRPr="004B379A" w14:paraId="77C4B140" w14:textId="77777777" w:rsidTr="00894E6B">
        <w:trPr>
          <w:trHeight w:val="1587"/>
        </w:trPr>
        <w:tc>
          <w:tcPr>
            <w:tcW w:w="2438" w:type="dxa"/>
          </w:tcPr>
          <w:p w14:paraId="557662FC" w14:textId="48681E51" w:rsidR="00DD0348" w:rsidRPr="004B379A" w:rsidRDefault="00FE0ECD">
            <w:pPr>
              <w:rPr>
                <w:rFonts w:ascii="Bierstadt" w:hAnsi="Bierstadt"/>
              </w:rPr>
            </w:pPr>
            <w:r w:rsidRPr="004B379A">
              <w:rPr>
                <w:rFonts w:ascii="Bierstadt" w:hAnsi="Bierstadt"/>
              </w:rPr>
              <w:t xml:space="preserve">Slide </w:t>
            </w:r>
            <w:r w:rsidR="00F91A1B" w:rsidRPr="004B379A">
              <w:rPr>
                <w:rFonts w:ascii="Bierstadt" w:hAnsi="Bierstadt"/>
              </w:rPr>
              <w:t>6</w:t>
            </w:r>
            <w:r w:rsidR="007B1A4F">
              <w:rPr>
                <w:rFonts w:ascii="Bierstadt" w:hAnsi="Bierstadt"/>
              </w:rPr>
              <w:t>6</w:t>
            </w:r>
            <w:r w:rsidRPr="004B379A">
              <w:rPr>
                <w:rFonts w:ascii="Bierstadt" w:hAnsi="Bierstadt"/>
              </w:rPr>
              <w:t xml:space="preserve"> – Lesson 4</w:t>
            </w:r>
          </w:p>
          <w:p w14:paraId="48D60F09" w14:textId="53A8EE1F" w:rsidR="00702BA9" w:rsidRPr="004B379A" w:rsidRDefault="006E7AC3">
            <w:pPr>
              <w:rPr>
                <w:rFonts w:ascii="Bierstadt" w:hAnsi="Bierstadt"/>
              </w:rPr>
            </w:pPr>
            <w:r w:rsidRPr="006E7AC3">
              <w:rPr>
                <w:rFonts w:ascii="Bierstadt" w:hAnsi="Bierstadt"/>
                <w:noProof/>
              </w:rPr>
              <w:drawing>
                <wp:inline distT="0" distB="0" distL="0" distR="0" wp14:anchorId="12C3EB23" wp14:editId="789D064F">
                  <wp:extent cx="1407372" cy="786384"/>
                  <wp:effectExtent l="0" t="0" r="2540" b="0"/>
                  <wp:docPr id="123246693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32466933" name=""/>
                          <pic:cNvPicPr/>
                        </pic:nvPicPr>
                        <pic:blipFill>
                          <a:blip r:embed="rId96"/>
                          <a:stretch>
                            <a:fillRect/>
                          </a:stretch>
                        </pic:blipFill>
                        <pic:spPr>
                          <a:xfrm>
                            <a:off x="0" y="0"/>
                            <a:ext cx="1407372" cy="786384"/>
                          </a:xfrm>
                          <a:prstGeom prst="rect">
                            <a:avLst/>
                          </a:prstGeom>
                        </pic:spPr>
                      </pic:pic>
                    </a:graphicData>
                  </a:graphic>
                </wp:inline>
              </w:drawing>
            </w:r>
          </w:p>
        </w:tc>
        <w:tc>
          <w:tcPr>
            <w:tcW w:w="6912" w:type="dxa"/>
          </w:tcPr>
          <w:p w14:paraId="7413D77B" w14:textId="2163717A" w:rsidR="00DD0348" w:rsidRPr="004B379A" w:rsidRDefault="000F0200">
            <w:pPr>
              <w:rPr>
                <w:rFonts w:ascii="Bierstadt" w:hAnsi="Bierstadt"/>
              </w:rPr>
            </w:pPr>
            <w:r w:rsidRPr="004B379A">
              <w:rPr>
                <w:rFonts w:ascii="Bierstadt" w:hAnsi="Bierstadt"/>
              </w:rPr>
              <w:t xml:space="preserve">Lesson 4: </w:t>
            </w:r>
            <w:r w:rsidR="00850372">
              <w:rPr>
                <w:rFonts w:ascii="Bierstadt" w:hAnsi="Bierstadt"/>
              </w:rPr>
              <w:t>Credit Choices</w:t>
            </w:r>
          </w:p>
          <w:p w14:paraId="519E8240" w14:textId="77777777" w:rsidR="00857B62" w:rsidRPr="004B379A" w:rsidRDefault="00857B62">
            <w:pPr>
              <w:rPr>
                <w:rFonts w:ascii="Bierstadt" w:hAnsi="Bierstadt"/>
              </w:rPr>
            </w:pPr>
          </w:p>
          <w:p w14:paraId="5FD309E1" w14:textId="77777777" w:rsidR="00857B62" w:rsidRPr="004B379A" w:rsidRDefault="00857B62">
            <w:pPr>
              <w:rPr>
                <w:rFonts w:ascii="Bierstadt" w:hAnsi="Bierstadt"/>
              </w:rPr>
            </w:pPr>
          </w:p>
          <w:p w14:paraId="29D5F04E" w14:textId="77777777" w:rsidR="00857B62" w:rsidRPr="004B379A" w:rsidRDefault="00857B62">
            <w:pPr>
              <w:rPr>
                <w:rFonts w:ascii="Bierstadt" w:hAnsi="Bierstadt"/>
              </w:rPr>
            </w:pPr>
          </w:p>
          <w:p w14:paraId="570BB8FD" w14:textId="7AE62BF4" w:rsidR="00857B62" w:rsidRPr="004B379A" w:rsidRDefault="00857B62">
            <w:pPr>
              <w:rPr>
                <w:rFonts w:ascii="Bierstadt" w:hAnsi="Bierstadt"/>
              </w:rPr>
            </w:pPr>
          </w:p>
        </w:tc>
      </w:tr>
      <w:tr w:rsidR="00194A35" w:rsidRPr="004B379A" w14:paraId="5883106A" w14:textId="77777777" w:rsidTr="00894E6B">
        <w:trPr>
          <w:trHeight w:val="1694"/>
        </w:trPr>
        <w:tc>
          <w:tcPr>
            <w:tcW w:w="2438" w:type="dxa"/>
          </w:tcPr>
          <w:p w14:paraId="0BF9F150" w14:textId="3497E3FB" w:rsidR="007F5EAD" w:rsidRPr="004B379A" w:rsidRDefault="00FE0ECD">
            <w:pPr>
              <w:rPr>
                <w:rFonts w:ascii="Bierstadt" w:hAnsi="Bierstadt"/>
              </w:rPr>
            </w:pPr>
            <w:r w:rsidRPr="004B379A">
              <w:rPr>
                <w:rFonts w:ascii="Bierstadt" w:hAnsi="Bierstadt"/>
              </w:rPr>
              <w:t xml:space="preserve">Slide </w:t>
            </w:r>
            <w:r w:rsidR="00F91A1B" w:rsidRPr="004B379A">
              <w:rPr>
                <w:rFonts w:ascii="Bierstadt" w:hAnsi="Bierstadt"/>
              </w:rPr>
              <w:t>6</w:t>
            </w:r>
            <w:r w:rsidR="00CB20B4">
              <w:rPr>
                <w:rFonts w:ascii="Bierstadt" w:hAnsi="Bierstadt"/>
              </w:rPr>
              <w:t>7</w:t>
            </w:r>
            <w:r w:rsidRPr="004B379A">
              <w:rPr>
                <w:rFonts w:ascii="Bierstadt" w:hAnsi="Bierstadt"/>
              </w:rPr>
              <w:t xml:space="preserve"> – Objectives</w:t>
            </w:r>
          </w:p>
          <w:p w14:paraId="4FD0E14E" w14:textId="72F9234B" w:rsidR="00DD0348" w:rsidRPr="004B379A" w:rsidRDefault="006E7AC3">
            <w:pPr>
              <w:rPr>
                <w:rFonts w:ascii="Bierstadt" w:hAnsi="Bierstadt"/>
              </w:rPr>
            </w:pPr>
            <w:r w:rsidRPr="006E7AC3">
              <w:rPr>
                <w:rFonts w:ascii="Bierstadt" w:hAnsi="Bierstadt"/>
                <w:noProof/>
              </w:rPr>
              <w:drawing>
                <wp:inline distT="0" distB="0" distL="0" distR="0" wp14:anchorId="5ACBD73A" wp14:editId="4A555BE1">
                  <wp:extent cx="1404418" cy="786384"/>
                  <wp:effectExtent l="0" t="0" r="5715" b="0"/>
                  <wp:docPr id="20493689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4936897" name=""/>
                          <pic:cNvPicPr/>
                        </pic:nvPicPr>
                        <pic:blipFill>
                          <a:blip r:embed="rId97"/>
                          <a:stretch>
                            <a:fillRect/>
                          </a:stretch>
                        </pic:blipFill>
                        <pic:spPr>
                          <a:xfrm>
                            <a:off x="0" y="0"/>
                            <a:ext cx="1404418" cy="786384"/>
                          </a:xfrm>
                          <a:prstGeom prst="rect">
                            <a:avLst/>
                          </a:prstGeom>
                        </pic:spPr>
                      </pic:pic>
                    </a:graphicData>
                  </a:graphic>
                </wp:inline>
              </w:drawing>
            </w:r>
          </w:p>
        </w:tc>
        <w:tc>
          <w:tcPr>
            <w:tcW w:w="6912" w:type="dxa"/>
          </w:tcPr>
          <w:p w14:paraId="1B604D52" w14:textId="68EC1945" w:rsidR="00DD0348" w:rsidRPr="004B379A" w:rsidRDefault="00952158">
            <w:pPr>
              <w:rPr>
                <w:rFonts w:ascii="Bierstadt" w:hAnsi="Bierstadt"/>
              </w:rPr>
            </w:pPr>
            <w:r w:rsidRPr="004B379A">
              <w:rPr>
                <w:rFonts w:ascii="Bierstadt" w:hAnsi="Bierstadt"/>
              </w:rPr>
              <w:t>Optional – review the learning objectives for the lesson</w:t>
            </w:r>
          </w:p>
        </w:tc>
      </w:tr>
      <w:tr w:rsidR="00D91290" w:rsidRPr="004B379A" w14:paraId="0A3681B3" w14:textId="77777777" w:rsidTr="00894E6B">
        <w:trPr>
          <w:trHeight w:val="1974"/>
        </w:trPr>
        <w:tc>
          <w:tcPr>
            <w:tcW w:w="2438" w:type="dxa"/>
          </w:tcPr>
          <w:p w14:paraId="2047AE04" w14:textId="41337866" w:rsidR="00C770D7" w:rsidRPr="004B379A" w:rsidRDefault="00C770D7">
            <w:pPr>
              <w:rPr>
                <w:rFonts w:ascii="Bierstadt" w:hAnsi="Bierstadt"/>
              </w:rPr>
            </w:pPr>
            <w:r w:rsidRPr="004B379A">
              <w:rPr>
                <w:rFonts w:ascii="Bierstadt" w:hAnsi="Bierstadt"/>
              </w:rPr>
              <w:t xml:space="preserve">Slide </w:t>
            </w:r>
            <w:r w:rsidR="00EF3D24" w:rsidRPr="004B379A">
              <w:rPr>
                <w:rFonts w:ascii="Bierstadt" w:hAnsi="Bierstadt"/>
              </w:rPr>
              <w:t>6</w:t>
            </w:r>
            <w:r w:rsidR="00CB20B4">
              <w:rPr>
                <w:rFonts w:ascii="Bierstadt" w:hAnsi="Bierstadt"/>
              </w:rPr>
              <w:t>8</w:t>
            </w:r>
            <w:r w:rsidRPr="004B379A">
              <w:rPr>
                <w:rFonts w:ascii="Bierstadt" w:hAnsi="Bierstadt"/>
              </w:rPr>
              <w:t xml:space="preserve"> – Introduction</w:t>
            </w:r>
          </w:p>
          <w:p w14:paraId="3719933E" w14:textId="417D5AC5" w:rsidR="007F5EAD" w:rsidRPr="004B379A" w:rsidRDefault="000204B8">
            <w:pPr>
              <w:rPr>
                <w:rFonts w:ascii="Bierstadt" w:hAnsi="Bierstadt"/>
              </w:rPr>
            </w:pPr>
            <w:r w:rsidRPr="000204B8">
              <w:rPr>
                <w:rFonts w:ascii="Bierstadt" w:hAnsi="Bierstadt"/>
                <w:noProof/>
              </w:rPr>
              <w:drawing>
                <wp:inline distT="0" distB="0" distL="0" distR="0" wp14:anchorId="01101B26" wp14:editId="49B93543">
                  <wp:extent cx="1391409" cy="786384"/>
                  <wp:effectExtent l="0" t="0" r="0" b="0"/>
                  <wp:docPr id="164754850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47548504" name=""/>
                          <pic:cNvPicPr/>
                        </pic:nvPicPr>
                        <pic:blipFill>
                          <a:blip r:embed="rId98"/>
                          <a:stretch>
                            <a:fillRect/>
                          </a:stretch>
                        </pic:blipFill>
                        <pic:spPr>
                          <a:xfrm>
                            <a:off x="0" y="0"/>
                            <a:ext cx="1391409" cy="786384"/>
                          </a:xfrm>
                          <a:prstGeom prst="rect">
                            <a:avLst/>
                          </a:prstGeom>
                        </pic:spPr>
                      </pic:pic>
                    </a:graphicData>
                  </a:graphic>
                </wp:inline>
              </w:drawing>
            </w:r>
          </w:p>
        </w:tc>
        <w:tc>
          <w:tcPr>
            <w:tcW w:w="6912" w:type="dxa"/>
          </w:tcPr>
          <w:p w14:paraId="66693B4B" w14:textId="1CB4E088" w:rsidR="003C03CA" w:rsidRPr="003C03CA" w:rsidRDefault="003C03CA" w:rsidP="003C03CA">
            <w:pPr>
              <w:pStyle w:val="NormalWeb"/>
              <w:spacing w:before="0" w:beforeAutospacing="0" w:after="0" w:afterAutospacing="0"/>
              <w:rPr>
                <w:rFonts w:ascii="Bierstadt" w:hAnsi="Bierstadt"/>
              </w:rPr>
            </w:pPr>
            <w:r w:rsidRPr="003C03CA">
              <w:rPr>
                <w:rFonts w:ascii="Bierstadt" w:eastAsia="+mn-ea" w:hAnsi="Bierstadt" w:cs="+mn-cs"/>
                <w:color w:val="000000"/>
                <w:kern w:val="24"/>
                <w:lang w:val="en-CA"/>
              </w:rPr>
              <w:t>Introduce the lesson by generating a discussion about ideas students may hold about credit. Invite a few students to share their thoughts</w:t>
            </w:r>
            <w:r>
              <w:rPr>
                <w:rFonts w:ascii="Bierstadt" w:eastAsia="+mn-ea" w:hAnsi="Bierstadt" w:cs="+mn-cs"/>
                <w:color w:val="000000"/>
                <w:kern w:val="24"/>
                <w:lang w:val="en-CA"/>
              </w:rPr>
              <w:t xml:space="preserve"> and ideas.</w:t>
            </w:r>
          </w:p>
          <w:p w14:paraId="64FA7740" w14:textId="77777777" w:rsidR="00C770D7" w:rsidRDefault="00C770D7" w:rsidP="00EF3D24">
            <w:pPr>
              <w:pStyle w:val="NormalWeb"/>
              <w:spacing w:before="0" w:beforeAutospacing="0" w:after="0" w:afterAutospacing="0"/>
              <w:rPr>
                <w:rFonts w:ascii="Bierstadt" w:hAnsi="Bierstadt"/>
              </w:rPr>
            </w:pPr>
          </w:p>
          <w:p w14:paraId="46C9CEA0" w14:textId="77777777" w:rsidR="00250DE8" w:rsidRDefault="00250DE8" w:rsidP="00EF3D24">
            <w:pPr>
              <w:pStyle w:val="NormalWeb"/>
              <w:spacing w:before="0" w:beforeAutospacing="0" w:after="0" w:afterAutospacing="0"/>
              <w:rPr>
                <w:rFonts w:ascii="Bierstadt" w:hAnsi="Bierstadt"/>
              </w:rPr>
            </w:pPr>
          </w:p>
          <w:p w14:paraId="6B32781B" w14:textId="2C2A1B62" w:rsidR="00250DE8" w:rsidRPr="004B379A" w:rsidRDefault="00250DE8" w:rsidP="00EF3D24">
            <w:pPr>
              <w:pStyle w:val="NormalWeb"/>
              <w:spacing w:before="0" w:beforeAutospacing="0" w:after="0" w:afterAutospacing="0"/>
              <w:rPr>
                <w:rFonts w:ascii="Bierstadt" w:hAnsi="Bierstadt"/>
              </w:rPr>
            </w:pPr>
          </w:p>
        </w:tc>
      </w:tr>
      <w:tr w:rsidR="00194A35" w:rsidRPr="004B379A" w14:paraId="1398B4AF" w14:textId="77777777" w:rsidTr="00894E6B">
        <w:trPr>
          <w:trHeight w:val="1988"/>
        </w:trPr>
        <w:tc>
          <w:tcPr>
            <w:tcW w:w="2438" w:type="dxa"/>
          </w:tcPr>
          <w:p w14:paraId="10A4F9DD" w14:textId="5C5A7F01" w:rsidR="00DD0348" w:rsidRPr="004B379A" w:rsidRDefault="00C92F5C">
            <w:pPr>
              <w:rPr>
                <w:rFonts w:ascii="Bierstadt" w:hAnsi="Bierstadt"/>
              </w:rPr>
            </w:pPr>
            <w:r w:rsidRPr="004B379A">
              <w:rPr>
                <w:rFonts w:ascii="Bierstadt" w:hAnsi="Bierstadt"/>
              </w:rPr>
              <w:t xml:space="preserve">Slide </w:t>
            </w:r>
            <w:r w:rsidR="007A70F3" w:rsidRPr="004B379A">
              <w:rPr>
                <w:rFonts w:ascii="Bierstadt" w:hAnsi="Bierstadt"/>
              </w:rPr>
              <w:t>6</w:t>
            </w:r>
            <w:r w:rsidR="00CB20B4">
              <w:rPr>
                <w:rFonts w:ascii="Bierstadt" w:hAnsi="Bierstadt"/>
              </w:rPr>
              <w:t>9</w:t>
            </w:r>
            <w:r w:rsidRPr="004B379A">
              <w:rPr>
                <w:rFonts w:ascii="Bierstadt" w:hAnsi="Bierstadt"/>
              </w:rPr>
              <w:t xml:space="preserve"> – Activity Menu</w:t>
            </w:r>
          </w:p>
          <w:p w14:paraId="681A5411" w14:textId="2BBD919D" w:rsidR="00764BA0" w:rsidRPr="004B379A" w:rsidRDefault="00AD09E2">
            <w:pPr>
              <w:rPr>
                <w:rFonts w:ascii="Bierstadt" w:hAnsi="Bierstadt"/>
              </w:rPr>
            </w:pPr>
            <w:r w:rsidRPr="00AD09E2">
              <w:rPr>
                <w:rFonts w:ascii="Bierstadt" w:hAnsi="Bierstadt"/>
                <w:noProof/>
              </w:rPr>
              <w:drawing>
                <wp:inline distT="0" distB="0" distL="0" distR="0" wp14:anchorId="228803C3" wp14:editId="3C2B2FD5">
                  <wp:extent cx="1397751" cy="786384"/>
                  <wp:effectExtent l="0" t="0" r="0" b="0"/>
                  <wp:docPr id="211726684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17266846" name=""/>
                          <pic:cNvPicPr/>
                        </pic:nvPicPr>
                        <pic:blipFill>
                          <a:blip r:embed="rId99"/>
                          <a:stretch>
                            <a:fillRect/>
                          </a:stretch>
                        </pic:blipFill>
                        <pic:spPr>
                          <a:xfrm>
                            <a:off x="0" y="0"/>
                            <a:ext cx="1397751" cy="786384"/>
                          </a:xfrm>
                          <a:prstGeom prst="rect">
                            <a:avLst/>
                          </a:prstGeom>
                        </pic:spPr>
                      </pic:pic>
                    </a:graphicData>
                  </a:graphic>
                </wp:inline>
              </w:drawing>
            </w:r>
          </w:p>
        </w:tc>
        <w:tc>
          <w:tcPr>
            <w:tcW w:w="6912" w:type="dxa"/>
          </w:tcPr>
          <w:p w14:paraId="4AB30A22" w14:textId="5C3BEE37" w:rsidR="00702BA9" w:rsidRPr="004B379A" w:rsidRDefault="00E23383" w:rsidP="00E23383">
            <w:pPr>
              <w:rPr>
                <w:rFonts w:ascii="Bierstadt" w:hAnsi="Bierstadt"/>
                <w:b/>
                <w:bCs/>
              </w:rPr>
            </w:pPr>
            <w:r w:rsidRPr="004B379A">
              <w:rPr>
                <w:rFonts w:ascii="Bierstadt" w:hAnsi="Bierstadt"/>
                <w:b/>
                <w:bCs/>
              </w:rPr>
              <w:t>*Select the button to navigate to the activity.</w:t>
            </w:r>
          </w:p>
          <w:p w14:paraId="4AAB9EB0" w14:textId="77777777" w:rsidR="00DD0348" w:rsidRPr="004B379A" w:rsidRDefault="00702BA9">
            <w:pPr>
              <w:rPr>
                <w:rFonts w:ascii="Bierstadt" w:hAnsi="Bierstadt"/>
              </w:rPr>
            </w:pPr>
            <w:r w:rsidRPr="004B379A">
              <w:rPr>
                <w:rFonts w:ascii="Bierstadt" w:hAnsi="Bierstadt"/>
              </w:rPr>
              <w:t>After you have completed an activity, you will be redirected back to the activity menu.</w:t>
            </w:r>
            <w:r w:rsidR="00723567" w:rsidRPr="004B379A">
              <w:rPr>
                <w:rFonts w:ascii="Bierstadt" w:hAnsi="Bierstadt"/>
              </w:rPr>
              <w:t xml:space="preserve"> </w:t>
            </w:r>
          </w:p>
          <w:p w14:paraId="02733964" w14:textId="77777777" w:rsidR="00857B62" w:rsidRPr="004B379A" w:rsidRDefault="00857B62">
            <w:pPr>
              <w:rPr>
                <w:rFonts w:ascii="Bierstadt" w:hAnsi="Bierstadt"/>
              </w:rPr>
            </w:pPr>
          </w:p>
          <w:p w14:paraId="5517F82D" w14:textId="04CFA3AC" w:rsidR="00402611" w:rsidRPr="00895250" w:rsidRDefault="00E421D1">
            <w:pPr>
              <w:rPr>
                <w:rFonts w:ascii="Bierstadt" w:hAnsi="Bierstadt"/>
                <w:b/>
                <w:bCs/>
              </w:rPr>
            </w:pPr>
            <w:r w:rsidRPr="00E421D1">
              <w:rPr>
                <w:rFonts w:ascii="Bierstadt" w:hAnsi="Bierstadt"/>
                <w:b/>
                <w:bCs/>
              </w:rPr>
              <w:t xml:space="preserve">*Click or tap the </w:t>
            </w:r>
            <w:r w:rsidRPr="009F0400">
              <w:rPr>
                <w:rFonts w:ascii="Bierstadt" w:hAnsi="Bierstadt"/>
                <w:b/>
                <w:bCs/>
                <w:i/>
                <w:iCs/>
              </w:rPr>
              <w:t>Return to Main Menu</w:t>
            </w:r>
            <w:r w:rsidRPr="00E421D1">
              <w:rPr>
                <w:rFonts w:ascii="Bierstadt" w:hAnsi="Bierstadt"/>
                <w:b/>
                <w:bCs/>
              </w:rPr>
              <w:t xml:space="preserve"> button to return to the Lessons (Slide 5)</w:t>
            </w:r>
          </w:p>
        </w:tc>
      </w:tr>
      <w:tr w:rsidR="00C92F5C" w:rsidRPr="004B379A" w14:paraId="3F40F8B4" w14:textId="77777777" w:rsidTr="54ED6A2F">
        <w:tc>
          <w:tcPr>
            <w:tcW w:w="9350" w:type="dxa"/>
            <w:gridSpan w:val="2"/>
            <w:shd w:val="clear" w:color="auto" w:fill="C2EDF0"/>
          </w:tcPr>
          <w:p w14:paraId="2F1B2401" w14:textId="6202485A" w:rsidR="00C92F5C" w:rsidRPr="004B379A" w:rsidRDefault="00C9775F" w:rsidP="00C92F5C">
            <w:pPr>
              <w:jc w:val="right"/>
              <w:rPr>
                <w:rFonts w:ascii="Bierstadt" w:hAnsi="Bierstadt"/>
                <w:b/>
                <w:bCs/>
              </w:rPr>
            </w:pPr>
            <w:r>
              <w:rPr>
                <w:rFonts w:ascii="Bierstadt" w:hAnsi="Bierstadt"/>
                <w:b/>
                <w:bCs/>
              </w:rPr>
              <w:t xml:space="preserve">Introduction        </w:t>
            </w:r>
            <w:r w:rsidR="00523C47" w:rsidRPr="00E3519D">
              <w:rPr>
                <w:rFonts w:ascii="Bierstadt" w:hAnsi="Bierstadt"/>
                <w:b/>
                <w:bCs/>
              </w:rPr>
              <w:t xml:space="preserve">           </w:t>
            </w:r>
            <w:r w:rsidR="00B156B3" w:rsidRPr="00E3519D">
              <w:rPr>
                <w:rFonts w:ascii="Bierstadt" w:hAnsi="Bierstadt"/>
                <w:b/>
                <w:bCs/>
              </w:rPr>
              <w:t xml:space="preserve">     </w:t>
            </w:r>
            <w:r w:rsidR="00441AA8" w:rsidRPr="00E3519D">
              <w:rPr>
                <w:rFonts w:ascii="Bierstadt" w:hAnsi="Bierstadt"/>
                <w:b/>
                <w:bCs/>
              </w:rPr>
              <w:t xml:space="preserve">     </w:t>
            </w:r>
            <w:r w:rsidR="00B156B3" w:rsidRPr="00E3519D">
              <w:rPr>
                <w:rFonts w:ascii="Bierstadt" w:hAnsi="Bierstadt"/>
                <w:b/>
                <w:bCs/>
              </w:rPr>
              <w:t xml:space="preserve">                    </w:t>
            </w:r>
            <w:r>
              <w:rPr>
                <w:rFonts w:ascii="Bierstadt" w:hAnsi="Bierstadt"/>
                <w:b/>
                <w:bCs/>
              </w:rPr>
              <w:t>1</w:t>
            </w:r>
            <w:r w:rsidR="00BF3833" w:rsidRPr="00E3519D">
              <w:rPr>
                <w:rFonts w:ascii="Bierstadt" w:hAnsi="Bierstadt"/>
                <w:b/>
                <w:bCs/>
              </w:rPr>
              <w:t>0</w:t>
            </w:r>
            <w:r w:rsidR="00B156B3" w:rsidRPr="00E3519D">
              <w:rPr>
                <w:rFonts w:ascii="Bierstadt" w:hAnsi="Bierstadt"/>
                <w:b/>
                <w:bCs/>
              </w:rPr>
              <w:t xml:space="preserve"> min</w:t>
            </w:r>
            <w:r w:rsidR="00C92F5C" w:rsidRPr="004B379A">
              <w:rPr>
                <w:rFonts w:ascii="Bierstadt" w:hAnsi="Bierstadt"/>
                <w:b/>
                <w:bCs/>
              </w:rPr>
              <w:t xml:space="preserve"> </w:t>
            </w:r>
          </w:p>
        </w:tc>
      </w:tr>
      <w:tr w:rsidR="00E1147B" w:rsidRPr="004B379A" w14:paraId="46B04633" w14:textId="77777777" w:rsidTr="00894E6B">
        <w:trPr>
          <w:trHeight w:val="557"/>
        </w:trPr>
        <w:tc>
          <w:tcPr>
            <w:tcW w:w="2438" w:type="dxa"/>
          </w:tcPr>
          <w:p w14:paraId="136CECD9" w14:textId="5303A279" w:rsidR="00E1147B" w:rsidRPr="004B379A" w:rsidRDefault="00E1147B">
            <w:pPr>
              <w:rPr>
                <w:rFonts w:ascii="Bierstadt" w:hAnsi="Bierstadt"/>
              </w:rPr>
            </w:pPr>
            <w:r w:rsidRPr="004B379A">
              <w:rPr>
                <w:rFonts w:ascii="Bierstadt" w:hAnsi="Bierstadt"/>
              </w:rPr>
              <w:t xml:space="preserve">Slide </w:t>
            </w:r>
            <w:r w:rsidR="00CB20B4">
              <w:rPr>
                <w:rFonts w:ascii="Bierstadt" w:hAnsi="Bierstadt"/>
              </w:rPr>
              <w:t>70</w:t>
            </w:r>
          </w:p>
          <w:p w14:paraId="3A91F007" w14:textId="78149345" w:rsidR="00E1147B" w:rsidRPr="004B379A" w:rsidRDefault="00AA21BA" w:rsidP="001761C0">
            <w:pPr>
              <w:rPr>
                <w:rFonts w:ascii="Bierstadt" w:hAnsi="Bierstadt"/>
              </w:rPr>
            </w:pPr>
            <w:r w:rsidRPr="00AA21BA">
              <w:rPr>
                <w:rFonts w:ascii="Bierstadt" w:hAnsi="Bierstadt"/>
                <w:noProof/>
              </w:rPr>
              <w:drawing>
                <wp:inline distT="0" distB="0" distL="0" distR="0" wp14:anchorId="4862BDF8" wp14:editId="54B50407">
                  <wp:extent cx="1399611" cy="786384"/>
                  <wp:effectExtent l="0" t="0" r="0" b="0"/>
                  <wp:docPr id="112764771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7647711" name=""/>
                          <pic:cNvPicPr/>
                        </pic:nvPicPr>
                        <pic:blipFill>
                          <a:blip r:embed="rId100"/>
                          <a:stretch>
                            <a:fillRect/>
                          </a:stretch>
                        </pic:blipFill>
                        <pic:spPr>
                          <a:xfrm>
                            <a:off x="0" y="0"/>
                            <a:ext cx="1399611" cy="786384"/>
                          </a:xfrm>
                          <a:prstGeom prst="rect">
                            <a:avLst/>
                          </a:prstGeom>
                        </pic:spPr>
                      </pic:pic>
                    </a:graphicData>
                  </a:graphic>
                </wp:inline>
              </w:drawing>
            </w:r>
          </w:p>
        </w:tc>
        <w:tc>
          <w:tcPr>
            <w:tcW w:w="6912" w:type="dxa"/>
          </w:tcPr>
          <w:p w14:paraId="7F3D7080" w14:textId="36020AF4" w:rsidR="0021488A" w:rsidRPr="0021488A" w:rsidRDefault="0021488A" w:rsidP="0021488A">
            <w:pPr>
              <w:rPr>
                <w:rFonts w:ascii="Bierstadt" w:eastAsia="Times New Roman" w:hAnsi="Bierstadt" w:cs="Times New Roman"/>
                <w:kern w:val="0"/>
                <w14:ligatures w14:val="none"/>
              </w:rPr>
            </w:pPr>
            <w:r w:rsidRPr="0021488A">
              <w:rPr>
                <w:rFonts w:ascii="Bierstadt" w:eastAsia="+mn-ea" w:hAnsi="Bierstadt" w:cs="+mn-cs"/>
                <w:b/>
                <w:bCs/>
                <w:i/>
                <w:iCs/>
                <w:color w:val="000000"/>
                <w:kern w:val="24"/>
                <w:lang w:val="en-CA"/>
                <w14:ligatures w14:val="none"/>
              </w:rPr>
              <w:t>Suggested time:</w:t>
            </w:r>
            <w:r w:rsidR="00A23B04">
              <w:rPr>
                <w:rFonts w:ascii="Bierstadt" w:eastAsia="+mn-ea" w:hAnsi="Bierstadt" w:cs="+mn-cs"/>
                <w:b/>
                <w:bCs/>
                <w:i/>
                <w:iCs/>
                <w:color w:val="000000"/>
                <w:kern w:val="24"/>
                <w:lang w:val="en-CA"/>
                <w14:ligatures w14:val="none"/>
              </w:rPr>
              <w:t xml:space="preserve"> </w:t>
            </w:r>
            <w:r w:rsidR="00196CA7">
              <w:rPr>
                <w:rFonts w:ascii="Bierstadt" w:eastAsia="+mn-ea" w:hAnsi="Bierstadt" w:cs="+mn-cs"/>
                <w:b/>
                <w:bCs/>
                <w:i/>
                <w:iCs/>
                <w:color w:val="000000"/>
                <w:kern w:val="24"/>
                <w:lang w:val="en-CA"/>
                <w14:ligatures w14:val="none"/>
              </w:rPr>
              <w:t>2</w:t>
            </w:r>
            <w:r w:rsidRPr="0021488A">
              <w:rPr>
                <w:rFonts w:ascii="Bierstadt" w:eastAsia="+mn-ea" w:hAnsi="Bierstadt" w:cs="+mn-cs"/>
                <w:b/>
                <w:bCs/>
                <w:i/>
                <w:iCs/>
                <w:color w:val="000000"/>
                <w:kern w:val="24"/>
                <w14:ligatures w14:val="none"/>
              </w:rPr>
              <w:t xml:space="preserve"> minutes</w:t>
            </w:r>
          </w:p>
          <w:p w14:paraId="3E70BCDB" w14:textId="77777777" w:rsidR="00E747DA" w:rsidRDefault="00E747DA" w:rsidP="00E747DA">
            <w:pPr>
              <w:pStyle w:val="NormalWeb"/>
              <w:spacing w:before="0" w:beforeAutospacing="0" w:after="0" w:afterAutospacing="0"/>
              <w:rPr>
                <w:rFonts w:ascii="Bierstadt" w:eastAsia="+mn-ea" w:hAnsi="Bierstadt" w:cs="+mn-cs"/>
                <w:color w:val="211D1E"/>
                <w:kern w:val="24"/>
                <w:lang w:val="en-PH"/>
              </w:rPr>
            </w:pPr>
            <w:r w:rsidRPr="00E747DA">
              <w:rPr>
                <w:rFonts w:ascii="Bierstadt" w:eastAsia="+mn-ea" w:hAnsi="Bierstadt" w:cs="+mn-cs"/>
                <w:color w:val="211D1E"/>
                <w:kern w:val="24"/>
                <w:lang w:val="en-PH"/>
              </w:rPr>
              <w:t xml:space="preserve">Review the definitions for credit, debt and interest. </w:t>
            </w:r>
          </w:p>
          <w:p w14:paraId="5F19CA36" w14:textId="77777777" w:rsidR="00E1147B" w:rsidRDefault="00E1147B" w:rsidP="00BE3BD7">
            <w:pPr>
              <w:rPr>
                <w:rFonts w:ascii="Bierstadt" w:eastAsia="Times New Roman" w:hAnsi="Bierstadt" w:cs="Times New Roman"/>
                <w:kern w:val="0"/>
                <w14:ligatures w14:val="none"/>
              </w:rPr>
            </w:pPr>
          </w:p>
          <w:p w14:paraId="192CFF75" w14:textId="0680F295" w:rsidR="00E00E1A" w:rsidRDefault="00E00E1A" w:rsidP="00E00E1A">
            <w:pPr>
              <w:rPr>
                <w:rFonts w:ascii="Bierstadt" w:eastAsia="Times New Roman" w:hAnsi="Bierstadt" w:cs="Times New Roman"/>
                <w:kern w:val="0"/>
                <w14:ligatures w14:val="none"/>
              </w:rPr>
            </w:pPr>
            <w:r>
              <w:rPr>
                <w:rFonts w:ascii="Bierstadt" w:eastAsia="Times New Roman" w:hAnsi="Bierstadt" w:cs="Times New Roman"/>
                <w:kern w:val="0"/>
                <w14:ligatures w14:val="none"/>
              </w:rPr>
              <w:t xml:space="preserve">Use the following points to help students </w:t>
            </w:r>
            <w:r w:rsidR="00287580">
              <w:rPr>
                <w:rFonts w:ascii="Bierstadt" w:eastAsia="Times New Roman" w:hAnsi="Bierstadt" w:cs="Times New Roman"/>
                <w:kern w:val="0"/>
                <w14:ligatures w14:val="none"/>
              </w:rPr>
              <w:t>see how each of the terms are related.</w:t>
            </w:r>
          </w:p>
          <w:p w14:paraId="62F5A31E" w14:textId="4EBF3A50" w:rsidR="00E00E1A" w:rsidRPr="00E00E1A" w:rsidRDefault="00E00E1A" w:rsidP="00E00E1A">
            <w:pPr>
              <w:pStyle w:val="ListParagraph"/>
              <w:numPr>
                <w:ilvl w:val="0"/>
                <w:numId w:val="13"/>
              </w:numPr>
              <w:rPr>
                <w:rFonts w:ascii="Bierstadt" w:eastAsia="Times New Roman" w:hAnsi="Bierstadt" w:cs="Times New Roman"/>
                <w:kern w:val="0"/>
                <w14:ligatures w14:val="none"/>
              </w:rPr>
            </w:pPr>
            <w:r w:rsidRPr="00E00E1A">
              <w:rPr>
                <w:rFonts w:ascii="Bierstadt" w:eastAsia="Times New Roman" w:hAnsi="Bierstadt" w:cs="Times New Roman"/>
                <w:b/>
                <w:bCs/>
                <w:kern w:val="0"/>
                <w14:ligatures w14:val="none"/>
              </w:rPr>
              <w:t>Credit</w:t>
            </w:r>
            <w:r w:rsidRPr="00E00E1A">
              <w:rPr>
                <w:rFonts w:ascii="Bierstadt" w:eastAsia="Times New Roman" w:hAnsi="Bierstadt" w:cs="Times New Roman"/>
                <w:kern w:val="0"/>
                <w14:ligatures w14:val="none"/>
              </w:rPr>
              <w:t> means borrowing money.</w:t>
            </w:r>
          </w:p>
          <w:p w14:paraId="047FA83E" w14:textId="77777777" w:rsidR="00E00E1A" w:rsidRPr="00E00E1A" w:rsidRDefault="00E00E1A" w:rsidP="00E00E1A">
            <w:pPr>
              <w:numPr>
                <w:ilvl w:val="0"/>
                <w:numId w:val="21"/>
              </w:numPr>
              <w:rPr>
                <w:rFonts w:ascii="Bierstadt" w:eastAsia="Times New Roman" w:hAnsi="Bierstadt" w:cs="Times New Roman"/>
                <w:kern w:val="0"/>
                <w14:ligatures w14:val="none"/>
              </w:rPr>
            </w:pPr>
            <w:r w:rsidRPr="00E00E1A">
              <w:rPr>
                <w:rFonts w:ascii="Bierstadt" w:eastAsia="Times New Roman" w:hAnsi="Bierstadt" w:cs="Times New Roman"/>
                <w:kern w:val="0"/>
                <w14:ligatures w14:val="none"/>
              </w:rPr>
              <w:t>Borrowed money becomes </w:t>
            </w:r>
            <w:r w:rsidRPr="00E00E1A">
              <w:rPr>
                <w:rFonts w:ascii="Bierstadt" w:eastAsia="Times New Roman" w:hAnsi="Bierstadt" w:cs="Times New Roman"/>
                <w:b/>
                <w:bCs/>
                <w:kern w:val="0"/>
                <w14:ligatures w14:val="none"/>
              </w:rPr>
              <w:t>debt</w:t>
            </w:r>
            <w:r w:rsidRPr="00E00E1A">
              <w:rPr>
                <w:rFonts w:ascii="Bierstadt" w:eastAsia="Times New Roman" w:hAnsi="Bierstadt" w:cs="Times New Roman"/>
                <w:kern w:val="0"/>
                <w14:ligatures w14:val="none"/>
              </w:rPr>
              <w:t>.</w:t>
            </w:r>
          </w:p>
          <w:p w14:paraId="30660D0B" w14:textId="77777777" w:rsidR="00E00E1A" w:rsidRPr="00E00E1A" w:rsidRDefault="00E00E1A" w:rsidP="00E00E1A">
            <w:pPr>
              <w:numPr>
                <w:ilvl w:val="0"/>
                <w:numId w:val="21"/>
              </w:numPr>
              <w:rPr>
                <w:rFonts w:ascii="Bierstadt" w:eastAsia="Times New Roman" w:hAnsi="Bierstadt" w:cs="Times New Roman"/>
                <w:kern w:val="0"/>
                <w14:ligatures w14:val="none"/>
              </w:rPr>
            </w:pPr>
            <w:r w:rsidRPr="00E00E1A">
              <w:rPr>
                <w:rFonts w:ascii="Bierstadt" w:eastAsia="Times New Roman" w:hAnsi="Bierstadt" w:cs="Times New Roman"/>
                <w:kern w:val="0"/>
                <w14:ligatures w14:val="none"/>
              </w:rPr>
              <w:t>You must </w:t>
            </w:r>
            <w:r w:rsidRPr="00E00E1A">
              <w:rPr>
                <w:rFonts w:ascii="Bierstadt" w:eastAsia="Times New Roman" w:hAnsi="Bierstadt" w:cs="Times New Roman"/>
                <w:b/>
                <w:bCs/>
                <w:kern w:val="0"/>
                <w14:ligatures w14:val="none"/>
              </w:rPr>
              <w:t>repay your debt</w:t>
            </w:r>
            <w:r w:rsidRPr="00E00E1A">
              <w:rPr>
                <w:rFonts w:ascii="Bierstadt" w:eastAsia="Times New Roman" w:hAnsi="Bierstadt" w:cs="Times New Roman"/>
                <w:kern w:val="0"/>
                <w14:ligatures w14:val="none"/>
              </w:rPr>
              <w:t>.</w:t>
            </w:r>
          </w:p>
          <w:p w14:paraId="0BB1FFD5" w14:textId="648EB516" w:rsidR="003A15A5" w:rsidRPr="00894E6B" w:rsidRDefault="00E00E1A" w:rsidP="00894E6B">
            <w:pPr>
              <w:numPr>
                <w:ilvl w:val="0"/>
                <w:numId w:val="21"/>
              </w:numPr>
              <w:rPr>
                <w:rFonts w:ascii="Bierstadt" w:eastAsia="Times New Roman" w:hAnsi="Bierstadt" w:cs="Times New Roman"/>
                <w:kern w:val="0"/>
                <w14:ligatures w14:val="none"/>
              </w:rPr>
            </w:pPr>
            <w:r w:rsidRPr="00E00E1A">
              <w:rPr>
                <w:rFonts w:ascii="Bierstadt" w:eastAsia="Times New Roman" w:hAnsi="Bierstadt" w:cs="Times New Roman"/>
                <w:kern w:val="0"/>
                <w14:ligatures w14:val="none"/>
              </w:rPr>
              <w:t>If you don’t repay it on time, you may be charged </w:t>
            </w:r>
            <w:r w:rsidRPr="00E00E1A">
              <w:rPr>
                <w:rFonts w:ascii="Bierstadt" w:eastAsia="Times New Roman" w:hAnsi="Bierstadt" w:cs="Times New Roman"/>
                <w:b/>
                <w:bCs/>
                <w:kern w:val="0"/>
                <w14:ligatures w14:val="none"/>
              </w:rPr>
              <w:t>interest</w:t>
            </w:r>
            <w:r w:rsidRPr="00E00E1A">
              <w:rPr>
                <w:rFonts w:ascii="Bierstadt" w:eastAsia="Times New Roman" w:hAnsi="Bierstadt" w:cs="Times New Roman"/>
                <w:kern w:val="0"/>
                <w14:ligatures w14:val="none"/>
              </w:rPr>
              <w:t>.</w:t>
            </w:r>
          </w:p>
        </w:tc>
      </w:tr>
      <w:tr w:rsidR="00194A35" w:rsidRPr="004B379A" w14:paraId="69523FDE" w14:textId="77777777" w:rsidTr="54ED6A2F">
        <w:tc>
          <w:tcPr>
            <w:tcW w:w="2438" w:type="dxa"/>
          </w:tcPr>
          <w:p w14:paraId="311DBCED" w14:textId="4C2801FE" w:rsidR="00DD0348" w:rsidRPr="004B379A" w:rsidRDefault="00B156B3">
            <w:pPr>
              <w:rPr>
                <w:rFonts w:ascii="Bierstadt" w:hAnsi="Bierstadt"/>
              </w:rPr>
            </w:pPr>
            <w:r w:rsidRPr="004B379A">
              <w:rPr>
                <w:rFonts w:ascii="Bierstadt" w:hAnsi="Bierstadt"/>
              </w:rPr>
              <w:t xml:space="preserve">Slide </w:t>
            </w:r>
            <w:r w:rsidR="00915873" w:rsidRPr="004B379A">
              <w:rPr>
                <w:rFonts w:ascii="Bierstadt" w:hAnsi="Bierstadt"/>
              </w:rPr>
              <w:t>7</w:t>
            </w:r>
            <w:r w:rsidR="00CB20B4">
              <w:rPr>
                <w:rFonts w:ascii="Bierstadt" w:hAnsi="Bierstadt"/>
              </w:rPr>
              <w:t>1</w:t>
            </w:r>
          </w:p>
          <w:p w14:paraId="720CDAC3" w14:textId="720BAA4D" w:rsidR="00B2067B" w:rsidRPr="004B379A" w:rsidRDefault="002206E7">
            <w:pPr>
              <w:rPr>
                <w:rFonts w:ascii="Bierstadt" w:hAnsi="Bierstadt"/>
              </w:rPr>
            </w:pPr>
            <w:r w:rsidRPr="002206E7">
              <w:rPr>
                <w:rFonts w:ascii="Bierstadt" w:hAnsi="Bierstadt"/>
                <w:noProof/>
              </w:rPr>
              <w:drawing>
                <wp:inline distT="0" distB="0" distL="0" distR="0" wp14:anchorId="44913E63" wp14:editId="246B1EBF">
                  <wp:extent cx="1404150" cy="786384"/>
                  <wp:effectExtent l="0" t="0" r="5715" b="0"/>
                  <wp:docPr id="208793714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87937145" name=""/>
                          <pic:cNvPicPr/>
                        </pic:nvPicPr>
                        <pic:blipFill>
                          <a:blip r:embed="rId101"/>
                          <a:stretch>
                            <a:fillRect/>
                          </a:stretch>
                        </pic:blipFill>
                        <pic:spPr>
                          <a:xfrm>
                            <a:off x="0" y="0"/>
                            <a:ext cx="1404150" cy="786384"/>
                          </a:xfrm>
                          <a:prstGeom prst="rect">
                            <a:avLst/>
                          </a:prstGeom>
                        </pic:spPr>
                      </pic:pic>
                    </a:graphicData>
                  </a:graphic>
                </wp:inline>
              </w:drawing>
            </w:r>
          </w:p>
        </w:tc>
        <w:tc>
          <w:tcPr>
            <w:tcW w:w="6912" w:type="dxa"/>
          </w:tcPr>
          <w:p w14:paraId="73AC070A" w14:textId="2E3859F9" w:rsidR="00915873" w:rsidRPr="004B379A" w:rsidRDefault="00915873" w:rsidP="00915873">
            <w:pPr>
              <w:pStyle w:val="NormalWeb"/>
              <w:spacing w:before="0" w:beforeAutospacing="0" w:after="0" w:afterAutospacing="0"/>
              <w:rPr>
                <w:rFonts w:ascii="Bierstadt" w:hAnsi="Bierstadt"/>
              </w:rPr>
            </w:pPr>
            <w:r w:rsidRPr="004B379A">
              <w:rPr>
                <w:rFonts w:ascii="Bierstadt" w:eastAsia="+mn-ea" w:hAnsi="Bierstadt" w:cs="+mn-cs"/>
                <w:b/>
                <w:bCs/>
                <w:i/>
                <w:iCs/>
                <w:color w:val="000000"/>
                <w:kern w:val="24"/>
                <w:lang w:val="en-CA"/>
              </w:rPr>
              <w:t xml:space="preserve">Suggested time: </w:t>
            </w:r>
            <w:r w:rsidR="00196CA7">
              <w:rPr>
                <w:rFonts w:ascii="Bierstadt" w:eastAsia="+mn-ea" w:hAnsi="Bierstadt" w:cs="+mn-cs"/>
                <w:b/>
                <w:bCs/>
                <w:i/>
                <w:iCs/>
                <w:color w:val="000000"/>
                <w:kern w:val="24"/>
                <w:lang w:val="en-CA"/>
              </w:rPr>
              <w:t>3</w:t>
            </w:r>
            <w:r w:rsidRPr="004B379A">
              <w:rPr>
                <w:rFonts w:ascii="Bierstadt" w:eastAsia="+mn-ea" w:hAnsi="Bierstadt" w:cs="+mn-cs"/>
                <w:b/>
                <w:bCs/>
                <w:i/>
                <w:iCs/>
                <w:color w:val="000000"/>
                <w:kern w:val="24"/>
              </w:rPr>
              <w:t xml:space="preserve"> minutes</w:t>
            </w:r>
          </w:p>
          <w:p w14:paraId="707E6CEA" w14:textId="77777777" w:rsidR="00250DE8" w:rsidRDefault="004D4163" w:rsidP="004D4163">
            <w:pPr>
              <w:rPr>
                <w:rFonts w:ascii="Bierstadt" w:eastAsia="+mn-ea" w:hAnsi="Bierstadt" w:cs="+mn-cs"/>
                <w:color w:val="000000"/>
                <w:kern w:val="24"/>
                <w14:ligatures w14:val="none"/>
              </w:rPr>
            </w:pPr>
            <w:r w:rsidRPr="004D4163">
              <w:rPr>
                <w:rFonts w:ascii="Bierstadt" w:eastAsia="+mn-ea" w:hAnsi="Bierstadt" w:cs="+mn-cs"/>
                <w:color w:val="000000"/>
                <w:kern w:val="24"/>
                <w14:ligatures w14:val="none"/>
              </w:rPr>
              <w:t xml:space="preserve">Ask students to share any facts they know about credit and where they learned those facts. </w:t>
            </w:r>
          </w:p>
          <w:p w14:paraId="5B212196" w14:textId="77777777" w:rsidR="00250DE8" w:rsidRDefault="00250DE8" w:rsidP="004D4163">
            <w:pPr>
              <w:rPr>
                <w:rFonts w:ascii="Bierstadt" w:eastAsia="+mn-ea" w:hAnsi="Bierstadt" w:cs="+mn-cs"/>
                <w:color w:val="000000"/>
                <w:kern w:val="24"/>
                <w14:ligatures w14:val="none"/>
              </w:rPr>
            </w:pPr>
          </w:p>
          <w:p w14:paraId="5E677F61" w14:textId="3D254DA9" w:rsidR="004D4163" w:rsidRPr="004D4163" w:rsidRDefault="004D4163" w:rsidP="004D4163">
            <w:pPr>
              <w:rPr>
                <w:rFonts w:ascii="Bierstadt" w:eastAsia="Times New Roman" w:hAnsi="Bierstadt" w:cs="Times New Roman"/>
                <w:kern w:val="0"/>
                <w14:ligatures w14:val="none"/>
              </w:rPr>
            </w:pPr>
            <w:r w:rsidRPr="004D4163">
              <w:rPr>
                <w:rFonts w:ascii="Bierstadt" w:eastAsia="+mn-ea" w:hAnsi="Bierstadt" w:cs="+mn-cs"/>
                <w:color w:val="000000"/>
                <w:kern w:val="24"/>
                <w14:ligatures w14:val="none"/>
              </w:rPr>
              <w:t xml:space="preserve">Use the questions to facilitate a discussion. Incorporate the following talking points and discuss with students how to use credit as part of their personal finance plan. </w:t>
            </w:r>
          </w:p>
          <w:p w14:paraId="438E9E0E" w14:textId="77777777" w:rsidR="004D4163" w:rsidRPr="00B74104" w:rsidRDefault="004D4163" w:rsidP="008F41AC">
            <w:pPr>
              <w:pStyle w:val="ListParagraph"/>
              <w:numPr>
                <w:ilvl w:val="0"/>
                <w:numId w:val="13"/>
              </w:numPr>
              <w:rPr>
                <w:rFonts w:ascii="Bierstadt" w:eastAsia="Times New Roman" w:hAnsi="Bierstadt" w:cs="Times New Roman"/>
                <w:kern w:val="0"/>
                <w14:ligatures w14:val="none"/>
              </w:rPr>
            </w:pPr>
            <w:r w:rsidRPr="00B74104">
              <w:rPr>
                <w:rFonts w:ascii="Bierstadt" w:eastAsia="+mn-ea" w:hAnsi="Bierstadt" w:cs="+mn-cs"/>
                <w:color w:val="000000"/>
                <w:kern w:val="24"/>
                <w14:ligatures w14:val="none"/>
              </w:rPr>
              <w:t xml:space="preserve">There are mixed messages about whether using credit is good or bad </w:t>
            </w:r>
          </w:p>
          <w:p w14:paraId="5152558D" w14:textId="77777777" w:rsidR="004D4163" w:rsidRPr="00B74104" w:rsidRDefault="004D4163" w:rsidP="008F41AC">
            <w:pPr>
              <w:pStyle w:val="ListParagraph"/>
              <w:numPr>
                <w:ilvl w:val="0"/>
                <w:numId w:val="13"/>
              </w:numPr>
              <w:rPr>
                <w:rFonts w:ascii="Bierstadt" w:eastAsia="Times New Roman" w:hAnsi="Bierstadt" w:cs="Times New Roman"/>
                <w:kern w:val="0"/>
                <w14:ligatures w14:val="none"/>
              </w:rPr>
            </w:pPr>
            <w:r w:rsidRPr="00B74104">
              <w:rPr>
                <w:rFonts w:ascii="Bierstadt" w:eastAsia="+mn-ea" w:hAnsi="Bierstadt" w:cs="+mn-cs"/>
                <w:color w:val="000000"/>
                <w:kern w:val="24"/>
                <w14:ligatures w14:val="none"/>
              </w:rPr>
              <w:t xml:space="preserve">There is a constant stream of advertising and information in the media and in the mail offering credit in one form or another </w:t>
            </w:r>
          </w:p>
          <w:p w14:paraId="5EA8F396" w14:textId="77777777" w:rsidR="004D4163" w:rsidRPr="00B74104" w:rsidRDefault="004D4163" w:rsidP="008F41AC">
            <w:pPr>
              <w:pStyle w:val="ListParagraph"/>
              <w:numPr>
                <w:ilvl w:val="0"/>
                <w:numId w:val="13"/>
              </w:numPr>
              <w:rPr>
                <w:rFonts w:ascii="Bierstadt" w:eastAsia="Times New Roman" w:hAnsi="Bierstadt" w:cs="Times New Roman"/>
                <w:kern w:val="0"/>
                <w14:ligatures w14:val="none"/>
              </w:rPr>
            </w:pPr>
            <w:r w:rsidRPr="00B74104">
              <w:rPr>
                <w:rFonts w:ascii="Bierstadt" w:eastAsia="+mn-ea" w:hAnsi="Bierstadt" w:cs="+mn-cs"/>
                <w:color w:val="000000"/>
                <w:kern w:val="24"/>
                <w14:ligatures w14:val="none"/>
              </w:rPr>
              <w:t xml:space="preserve">There are conflicting messages warning about misusing credit and offering services and products to help with credit debt </w:t>
            </w:r>
          </w:p>
          <w:p w14:paraId="1295BAE1" w14:textId="77777777" w:rsidR="004D4163" w:rsidRPr="00B74104" w:rsidRDefault="004D4163" w:rsidP="008F41AC">
            <w:pPr>
              <w:pStyle w:val="ListParagraph"/>
              <w:numPr>
                <w:ilvl w:val="0"/>
                <w:numId w:val="13"/>
              </w:numPr>
              <w:rPr>
                <w:rFonts w:ascii="Bierstadt" w:eastAsia="Times New Roman" w:hAnsi="Bierstadt" w:cs="Times New Roman"/>
                <w:kern w:val="0"/>
                <w14:ligatures w14:val="none"/>
              </w:rPr>
            </w:pPr>
            <w:r w:rsidRPr="00B74104">
              <w:rPr>
                <w:rFonts w:ascii="Bierstadt" w:eastAsia="+mn-ea" w:hAnsi="Bierstadt" w:cs="+mn-cs"/>
                <w:color w:val="000000"/>
                <w:kern w:val="24"/>
                <w14:ligatures w14:val="none"/>
              </w:rPr>
              <w:t xml:space="preserve">Maybe even people you know are struggling with credit problems or trying to pay off debt </w:t>
            </w:r>
          </w:p>
          <w:p w14:paraId="1285CE40" w14:textId="77777777" w:rsidR="00B74104" w:rsidRDefault="00B74104" w:rsidP="004D4163">
            <w:pPr>
              <w:rPr>
                <w:rFonts w:ascii="Bierstadt" w:eastAsia="+mn-ea" w:hAnsi="Bierstadt" w:cs="+mn-cs"/>
                <w:color w:val="000000"/>
                <w:kern w:val="24"/>
                <w14:ligatures w14:val="none"/>
              </w:rPr>
            </w:pPr>
          </w:p>
          <w:p w14:paraId="152F071C" w14:textId="5C7F1642" w:rsidR="004D4163" w:rsidRPr="004D4163" w:rsidRDefault="004D4163" w:rsidP="004D4163">
            <w:pPr>
              <w:rPr>
                <w:rFonts w:ascii="Bierstadt" w:eastAsia="Times New Roman" w:hAnsi="Bierstadt" w:cs="Times New Roman"/>
                <w:kern w:val="0"/>
                <w14:ligatures w14:val="none"/>
              </w:rPr>
            </w:pPr>
            <w:r w:rsidRPr="004D4163">
              <w:rPr>
                <w:rFonts w:ascii="Bierstadt" w:eastAsia="+mn-ea" w:hAnsi="Bierstadt" w:cs="+mn-cs"/>
                <w:color w:val="000000"/>
                <w:kern w:val="24"/>
                <w14:ligatures w14:val="none"/>
              </w:rPr>
              <w:t xml:space="preserve">Explain that although it can be complicated, knowing how to use credit is an important part of healthy personal finances. </w:t>
            </w:r>
          </w:p>
          <w:p w14:paraId="046A9C8E" w14:textId="77777777" w:rsidR="00B74104" w:rsidRDefault="00B74104" w:rsidP="00B74104">
            <w:pPr>
              <w:rPr>
                <w:rFonts w:ascii="Bierstadt" w:eastAsia="+mn-ea" w:hAnsi="Bierstadt" w:cs="+mn-cs"/>
                <w:color w:val="000000"/>
                <w:kern w:val="24"/>
                <w14:ligatures w14:val="none"/>
              </w:rPr>
            </w:pPr>
          </w:p>
          <w:p w14:paraId="72315336" w14:textId="788A91F0" w:rsidR="00250DE8" w:rsidRPr="00895250" w:rsidRDefault="004D4163" w:rsidP="00B74104">
            <w:pPr>
              <w:rPr>
                <w:rFonts w:ascii="Bierstadt" w:eastAsia="+mn-ea" w:hAnsi="Bierstadt" w:cs="+mn-cs"/>
                <w:color w:val="000000"/>
                <w:kern w:val="24"/>
                <w14:ligatures w14:val="none"/>
              </w:rPr>
            </w:pPr>
            <w:r w:rsidRPr="004D4163">
              <w:rPr>
                <w:rFonts w:ascii="Bierstadt" w:eastAsia="+mn-ea" w:hAnsi="Bierstadt" w:cs="+mn-cs"/>
                <w:i/>
                <w:iCs/>
                <w:color w:val="000000"/>
                <w:kern w:val="24"/>
                <w14:ligatures w14:val="none"/>
              </w:rPr>
              <w:t>Volunteer connection:</w:t>
            </w:r>
            <w:r w:rsidRPr="004D4163">
              <w:rPr>
                <w:rFonts w:ascii="Bierstadt" w:eastAsia="+mn-ea" w:hAnsi="Bierstadt" w:cs="+mn-cs"/>
                <w:color w:val="000000"/>
                <w:kern w:val="24"/>
                <w14:ligatures w14:val="none"/>
              </w:rPr>
              <w:t xml:space="preserve"> </w:t>
            </w:r>
            <w:r w:rsidR="00D62CAB">
              <w:rPr>
                <w:rFonts w:ascii="Bierstadt" w:eastAsia="+mn-ea" w:hAnsi="Bierstadt" w:cs="+mn-cs"/>
                <w:color w:val="000000"/>
                <w:kern w:val="24"/>
                <w14:ligatures w14:val="none"/>
              </w:rPr>
              <w:t>Share</w:t>
            </w:r>
            <w:r w:rsidRPr="004D4163">
              <w:rPr>
                <w:rFonts w:ascii="Bierstadt" w:eastAsia="+mn-ea" w:hAnsi="Bierstadt" w:cs="+mn-cs"/>
                <w:color w:val="000000"/>
                <w:kern w:val="24"/>
                <w14:ligatures w14:val="none"/>
              </w:rPr>
              <w:t xml:space="preserve"> an example that illustrates any of the discussion points listed. </w:t>
            </w:r>
          </w:p>
        </w:tc>
      </w:tr>
      <w:tr w:rsidR="004511E1" w:rsidRPr="004B379A" w14:paraId="5C284F15" w14:textId="77777777" w:rsidTr="54ED6A2F">
        <w:tc>
          <w:tcPr>
            <w:tcW w:w="2438" w:type="dxa"/>
          </w:tcPr>
          <w:p w14:paraId="5846A49E" w14:textId="1EF90F22" w:rsidR="004511E1" w:rsidRPr="004B379A" w:rsidRDefault="004511E1">
            <w:pPr>
              <w:rPr>
                <w:rFonts w:ascii="Bierstadt" w:hAnsi="Bierstadt"/>
              </w:rPr>
            </w:pPr>
            <w:r w:rsidRPr="004B379A">
              <w:rPr>
                <w:rFonts w:ascii="Bierstadt" w:hAnsi="Bierstadt"/>
              </w:rPr>
              <w:t>Slide 7</w:t>
            </w:r>
            <w:r w:rsidR="00CB20B4">
              <w:rPr>
                <w:rFonts w:ascii="Bierstadt" w:hAnsi="Bierstadt"/>
              </w:rPr>
              <w:t>2</w:t>
            </w:r>
          </w:p>
          <w:p w14:paraId="18EF5BAC" w14:textId="27C14071" w:rsidR="00DD24E2" w:rsidRPr="004B379A" w:rsidRDefault="00A811E7">
            <w:pPr>
              <w:rPr>
                <w:rFonts w:ascii="Bierstadt" w:hAnsi="Bierstadt"/>
              </w:rPr>
            </w:pPr>
            <w:r w:rsidRPr="00A811E7">
              <w:rPr>
                <w:rFonts w:ascii="Bierstadt" w:hAnsi="Bierstadt"/>
                <w:noProof/>
              </w:rPr>
              <w:drawing>
                <wp:inline distT="0" distB="0" distL="0" distR="0" wp14:anchorId="3BD1EF57" wp14:editId="3B9A16E3">
                  <wp:extent cx="1401476" cy="786384"/>
                  <wp:effectExtent l="0" t="0" r="8255" b="0"/>
                  <wp:docPr id="119954228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99542289" name=""/>
                          <pic:cNvPicPr/>
                        </pic:nvPicPr>
                        <pic:blipFill>
                          <a:blip r:embed="rId102"/>
                          <a:stretch>
                            <a:fillRect/>
                          </a:stretch>
                        </pic:blipFill>
                        <pic:spPr>
                          <a:xfrm>
                            <a:off x="0" y="0"/>
                            <a:ext cx="1401476" cy="786384"/>
                          </a:xfrm>
                          <a:prstGeom prst="rect">
                            <a:avLst/>
                          </a:prstGeom>
                        </pic:spPr>
                      </pic:pic>
                    </a:graphicData>
                  </a:graphic>
                </wp:inline>
              </w:drawing>
            </w:r>
          </w:p>
        </w:tc>
        <w:tc>
          <w:tcPr>
            <w:tcW w:w="6912" w:type="dxa"/>
          </w:tcPr>
          <w:p w14:paraId="32D5BFDA" w14:textId="5B8ED613" w:rsidR="005029B1" w:rsidRPr="005029B1" w:rsidRDefault="005029B1" w:rsidP="005029B1">
            <w:pPr>
              <w:rPr>
                <w:rFonts w:ascii="Bierstadt" w:eastAsia="Times New Roman" w:hAnsi="Bierstadt" w:cs="Times New Roman"/>
                <w:kern w:val="0"/>
                <w14:ligatures w14:val="none"/>
              </w:rPr>
            </w:pPr>
            <w:r w:rsidRPr="005029B1">
              <w:rPr>
                <w:rFonts w:ascii="Bierstadt" w:eastAsia="+mn-ea" w:hAnsi="Bierstadt" w:cs="+mn-cs"/>
                <w:b/>
                <w:bCs/>
                <w:i/>
                <w:iCs/>
                <w:color w:val="000000"/>
                <w:kern w:val="24"/>
                <w:lang w:val="en-CA"/>
                <w14:ligatures w14:val="none"/>
              </w:rPr>
              <w:t xml:space="preserve">Suggested time: </w:t>
            </w:r>
            <w:r w:rsidR="00196CA7">
              <w:rPr>
                <w:rFonts w:ascii="Bierstadt" w:eastAsia="+mn-ea" w:hAnsi="Bierstadt" w:cs="+mn-cs"/>
                <w:b/>
                <w:bCs/>
                <w:i/>
                <w:iCs/>
                <w:color w:val="000000"/>
                <w:kern w:val="24"/>
                <w:lang w:val="en-CA"/>
                <w14:ligatures w14:val="none"/>
              </w:rPr>
              <w:t>3</w:t>
            </w:r>
            <w:r w:rsidRPr="005029B1">
              <w:rPr>
                <w:rFonts w:ascii="Bierstadt" w:eastAsia="+mn-ea" w:hAnsi="Bierstadt" w:cs="+mn-cs"/>
                <w:b/>
                <w:bCs/>
                <w:i/>
                <w:iCs/>
                <w:color w:val="000000"/>
                <w:kern w:val="24"/>
                <w14:ligatures w14:val="none"/>
              </w:rPr>
              <w:t xml:space="preserve"> minutes</w:t>
            </w:r>
          </w:p>
          <w:p w14:paraId="5FF090AC" w14:textId="2770F8E7" w:rsidR="00D35D01" w:rsidRDefault="00CC740B" w:rsidP="00D35D01">
            <w:pPr>
              <w:pStyle w:val="NormalWeb"/>
              <w:spacing w:before="0" w:beforeAutospacing="0" w:after="0" w:afterAutospacing="0"/>
              <w:rPr>
                <w:rFonts w:ascii="Bierstadt" w:eastAsia="+mn-ea" w:hAnsi="Bierstadt" w:cs="+mn-cs"/>
                <w:color w:val="211D1E"/>
                <w:kern w:val="24"/>
                <w:lang w:val="en-PH"/>
              </w:rPr>
            </w:pPr>
            <w:r>
              <w:rPr>
                <w:rFonts w:ascii="Bierstadt" w:eastAsia="+mn-ea" w:hAnsi="Bierstadt" w:cs="+mn-cs"/>
                <w:color w:val="211D1E"/>
                <w:kern w:val="24"/>
                <w:lang w:val="en-PH"/>
              </w:rPr>
              <w:t>Discuss some of the different types of credits and explain that</w:t>
            </w:r>
            <w:r w:rsidR="00D35D01" w:rsidRPr="00D35D01">
              <w:rPr>
                <w:rFonts w:ascii="Bierstadt" w:eastAsia="+mn-ea" w:hAnsi="Bierstadt" w:cs="+mn-cs"/>
                <w:color w:val="211D1E"/>
                <w:kern w:val="24"/>
                <w:lang w:val="en-PH"/>
              </w:rPr>
              <w:t xml:space="preserve"> </w:t>
            </w:r>
            <w:r w:rsidR="006154C8" w:rsidRPr="00D35D01">
              <w:rPr>
                <w:rFonts w:ascii="Bierstadt" w:eastAsia="+mn-ea" w:hAnsi="Bierstadt" w:cs="+mn-cs"/>
                <w:color w:val="211D1E"/>
                <w:kern w:val="24"/>
                <w:lang w:val="en-PH"/>
              </w:rPr>
              <w:t>most people</w:t>
            </w:r>
            <w:r w:rsidR="00D35D01" w:rsidRPr="00D35D01">
              <w:rPr>
                <w:rFonts w:ascii="Bierstadt" w:eastAsia="+mn-ea" w:hAnsi="Bierstadt" w:cs="+mn-cs"/>
                <w:color w:val="211D1E"/>
                <w:kern w:val="24"/>
                <w:lang w:val="en-PH"/>
              </w:rPr>
              <w:t xml:space="preserve"> will need credit at some point in their life—to buy a car, a house, a large appliance, or other expensive items that cannot be purchased with cash at the time.</w:t>
            </w:r>
          </w:p>
          <w:p w14:paraId="619BCAEB" w14:textId="77777777" w:rsidR="00B3161B" w:rsidRPr="00D35D01" w:rsidRDefault="00B3161B" w:rsidP="00D35D01">
            <w:pPr>
              <w:pStyle w:val="NormalWeb"/>
              <w:spacing w:before="0" w:beforeAutospacing="0" w:after="0" w:afterAutospacing="0"/>
              <w:rPr>
                <w:rFonts w:ascii="Bierstadt" w:hAnsi="Bierstadt"/>
              </w:rPr>
            </w:pPr>
          </w:p>
          <w:p w14:paraId="5AA2A252" w14:textId="77777777" w:rsidR="001C4729" w:rsidRDefault="00D35D01" w:rsidP="00D35D01">
            <w:pPr>
              <w:pStyle w:val="NormalWeb"/>
              <w:spacing w:before="0" w:beforeAutospacing="0" w:after="0" w:afterAutospacing="0"/>
              <w:rPr>
                <w:rFonts w:ascii="Bierstadt" w:eastAsia="+mn-ea" w:hAnsi="Bierstadt" w:cs="+mn-cs"/>
                <w:color w:val="211D1E"/>
                <w:kern w:val="24"/>
                <w:lang w:val="en-PH"/>
              </w:rPr>
            </w:pPr>
            <w:r w:rsidRPr="00D35D01">
              <w:rPr>
                <w:rFonts w:ascii="Bierstadt" w:eastAsia="+mn-ea" w:hAnsi="Bierstadt" w:cs="+mn-cs"/>
                <w:color w:val="211D1E"/>
                <w:kern w:val="24"/>
                <w:lang w:val="en-PH"/>
              </w:rPr>
              <w:t xml:space="preserve">Credit itself is neither good nor bad. However, you can make good or bad choices about how to use credit in your life. </w:t>
            </w:r>
          </w:p>
          <w:p w14:paraId="5D00B7DB" w14:textId="77777777" w:rsidR="001C4729" w:rsidRDefault="00D35D01" w:rsidP="008F41AC">
            <w:pPr>
              <w:pStyle w:val="NormalWeb"/>
              <w:numPr>
                <w:ilvl w:val="0"/>
                <w:numId w:val="14"/>
              </w:numPr>
              <w:spacing w:before="0" w:beforeAutospacing="0" w:after="0" w:afterAutospacing="0"/>
              <w:rPr>
                <w:rFonts w:ascii="Bierstadt" w:eastAsia="+mn-ea" w:hAnsi="Bierstadt" w:cs="+mn-cs"/>
                <w:color w:val="211D1E"/>
                <w:kern w:val="24"/>
                <w:lang w:val="en-PH"/>
              </w:rPr>
            </w:pPr>
            <w:r w:rsidRPr="00D35D01">
              <w:rPr>
                <w:rFonts w:ascii="Bierstadt" w:eastAsia="+mn-ea" w:hAnsi="Bierstadt" w:cs="+mn-cs"/>
                <w:color w:val="211D1E"/>
                <w:kern w:val="24"/>
                <w:lang w:val="en-PH"/>
              </w:rPr>
              <w:t>If you make good choices, you will have the credit necessary to buy the things you want and need and the opportunity to pay for those items over time.</w:t>
            </w:r>
          </w:p>
          <w:p w14:paraId="5F1DFC75" w14:textId="77777777" w:rsidR="004511E1" w:rsidRDefault="00D35D01" w:rsidP="54ED6A2F">
            <w:pPr>
              <w:pStyle w:val="NormalWeb"/>
              <w:numPr>
                <w:ilvl w:val="0"/>
                <w:numId w:val="14"/>
              </w:numPr>
              <w:spacing w:before="0" w:beforeAutospacing="0" w:after="0" w:afterAutospacing="0"/>
              <w:rPr>
                <w:rFonts w:ascii="Bierstadt" w:eastAsia="+mn-ea" w:hAnsi="Bierstadt" w:cs="+mn-cs"/>
                <w:color w:val="211D1E"/>
                <w:kern w:val="24"/>
                <w:lang w:val="en-PH"/>
              </w:rPr>
            </w:pPr>
            <w:r w:rsidRPr="001C4729">
              <w:rPr>
                <w:rFonts w:ascii="Bierstadt" w:eastAsia="+mn-ea" w:hAnsi="Bierstadt" w:cs="+mn-cs"/>
                <w:color w:val="211D1E"/>
                <w:kern w:val="24"/>
                <w:lang w:val="en-PH"/>
              </w:rPr>
              <w:t xml:space="preserve">If you make </w:t>
            </w:r>
            <w:r w:rsidR="001C4729">
              <w:rPr>
                <w:rFonts w:ascii="Bierstadt" w:eastAsia="+mn-ea" w:hAnsi="Bierstadt" w:cs="+mn-cs"/>
                <w:color w:val="211D1E"/>
                <w:kern w:val="24"/>
                <w:lang w:val="en-PH"/>
              </w:rPr>
              <w:t>poor</w:t>
            </w:r>
            <w:r w:rsidRPr="001C4729">
              <w:rPr>
                <w:rFonts w:ascii="Bierstadt" w:eastAsia="+mn-ea" w:hAnsi="Bierstadt" w:cs="+mn-cs"/>
                <w:color w:val="211D1E"/>
                <w:kern w:val="24"/>
                <w:lang w:val="en-PH"/>
              </w:rPr>
              <w:t xml:space="preserve"> decisions, you will pay far more money than the original purchase price. That additional cost comes in the form of interest, fees, fines, and higher interest on future credit. You also could suffer consequences in other parts of your life that may seem unrelated, like not being able to get certain jobs or rent the place you would like to live. </w:t>
            </w:r>
          </w:p>
          <w:p w14:paraId="319C81B2" w14:textId="1D58ACF8" w:rsidR="003A15A5" w:rsidRPr="001548C5" w:rsidRDefault="003A15A5" w:rsidP="003A15A5">
            <w:pPr>
              <w:pStyle w:val="NormalWeb"/>
              <w:spacing w:before="0" w:beforeAutospacing="0" w:after="0" w:afterAutospacing="0"/>
              <w:rPr>
                <w:rFonts w:ascii="Bierstadt" w:eastAsia="+mn-ea" w:hAnsi="Bierstadt" w:cs="+mn-cs"/>
                <w:color w:val="211D1E"/>
                <w:kern w:val="24"/>
                <w:lang w:val="en-PH"/>
              </w:rPr>
            </w:pPr>
          </w:p>
        </w:tc>
      </w:tr>
      <w:tr w:rsidR="005029B1" w:rsidRPr="004B379A" w14:paraId="6D02E381" w14:textId="77777777" w:rsidTr="54ED6A2F">
        <w:tc>
          <w:tcPr>
            <w:tcW w:w="2438" w:type="dxa"/>
          </w:tcPr>
          <w:p w14:paraId="7E3C9846" w14:textId="770C00B2" w:rsidR="005029B1" w:rsidRPr="004B379A" w:rsidRDefault="000A79D6">
            <w:pPr>
              <w:rPr>
                <w:rFonts w:ascii="Bierstadt" w:hAnsi="Bierstadt"/>
              </w:rPr>
            </w:pPr>
            <w:r w:rsidRPr="004B379A">
              <w:rPr>
                <w:rFonts w:ascii="Bierstadt" w:hAnsi="Bierstadt"/>
              </w:rPr>
              <w:t>Slide 7</w:t>
            </w:r>
            <w:r w:rsidR="00CB20B4">
              <w:rPr>
                <w:rFonts w:ascii="Bierstadt" w:hAnsi="Bierstadt"/>
              </w:rPr>
              <w:t>3</w:t>
            </w:r>
          </w:p>
          <w:p w14:paraId="48714B05" w14:textId="73F9B8C6" w:rsidR="00A15240" w:rsidRPr="004B379A" w:rsidRDefault="00C824A4" w:rsidP="006750BA">
            <w:pPr>
              <w:rPr>
                <w:rFonts w:ascii="Bierstadt" w:hAnsi="Bierstadt"/>
              </w:rPr>
            </w:pPr>
            <w:r w:rsidRPr="00C824A4">
              <w:rPr>
                <w:rFonts w:ascii="Bierstadt" w:hAnsi="Bierstadt"/>
                <w:noProof/>
              </w:rPr>
              <w:drawing>
                <wp:inline distT="0" distB="0" distL="0" distR="0" wp14:anchorId="4E328A93" wp14:editId="4D508664">
                  <wp:extent cx="1403079" cy="786384"/>
                  <wp:effectExtent l="0" t="0" r="6985" b="0"/>
                  <wp:docPr id="31259207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2592070" name=""/>
                          <pic:cNvPicPr/>
                        </pic:nvPicPr>
                        <pic:blipFill>
                          <a:blip r:embed="rId103"/>
                          <a:stretch>
                            <a:fillRect/>
                          </a:stretch>
                        </pic:blipFill>
                        <pic:spPr>
                          <a:xfrm>
                            <a:off x="0" y="0"/>
                            <a:ext cx="1403079" cy="786384"/>
                          </a:xfrm>
                          <a:prstGeom prst="rect">
                            <a:avLst/>
                          </a:prstGeom>
                        </pic:spPr>
                      </pic:pic>
                    </a:graphicData>
                  </a:graphic>
                </wp:inline>
              </w:drawing>
            </w:r>
          </w:p>
        </w:tc>
        <w:tc>
          <w:tcPr>
            <w:tcW w:w="6912" w:type="dxa"/>
          </w:tcPr>
          <w:p w14:paraId="14595E83" w14:textId="45C24CE3" w:rsidR="000A79D6" w:rsidRPr="004B379A" w:rsidRDefault="000A79D6" w:rsidP="000A79D6">
            <w:pPr>
              <w:pStyle w:val="NormalWeb"/>
              <w:spacing w:before="0" w:beforeAutospacing="0" w:after="0" w:afterAutospacing="0"/>
              <w:rPr>
                <w:rFonts w:ascii="Bierstadt" w:hAnsi="Bierstadt"/>
              </w:rPr>
            </w:pPr>
            <w:r w:rsidRPr="004B379A">
              <w:rPr>
                <w:rFonts w:ascii="Bierstadt" w:eastAsia="+mn-ea" w:hAnsi="Bierstadt" w:cs="+mn-cs"/>
                <w:b/>
                <w:bCs/>
                <w:i/>
                <w:iCs/>
                <w:color w:val="000000"/>
                <w:kern w:val="24"/>
                <w:lang w:val="en-CA"/>
              </w:rPr>
              <w:t xml:space="preserve">Suggested time: </w:t>
            </w:r>
            <w:r w:rsidR="00196CA7">
              <w:rPr>
                <w:rFonts w:ascii="Bierstadt" w:eastAsia="+mn-ea" w:hAnsi="Bierstadt" w:cs="+mn-cs"/>
                <w:b/>
                <w:bCs/>
                <w:i/>
                <w:iCs/>
                <w:color w:val="000000"/>
                <w:kern w:val="24"/>
                <w:lang w:val="en-CA"/>
              </w:rPr>
              <w:t>2</w:t>
            </w:r>
            <w:r w:rsidRPr="004B379A">
              <w:rPr>
                <w:rFonts w:ascii="Bierstadt" w:eastAsia="+mn-ea" w:hAnsi="Bierstadt" w:cs="+mn-cs"/>
                <w:b/>
                <w:bCs/>
                <w:i/>
                <w:iCs/>
                <w:color w:val="000000"/>
                <w:kern w:val="24"/>
              </w:rPr>
              <w:t xml:space="preserve"> minutes</w:t>
            </w:r>
          </w:p>
          <w:p w14:paraId="34C972B9" w14:textId="3C409D75" w:rsidR="006750BA" w:rsidRPr="00A43EAD" w:rsidRDefault="006750BA" w:rsidP="006750BA">
            <w:pPr>
              <w:pStyle w:val="NormalWeb"/>
              <w:spacing w:before="0" w:beforeAutospacing="0" w:after="0" w:afterAutospacing="0"/>
              <w:rPr>
                <w:rFonts w:ascii="Bierstadt" w:hAnsi="Bierstadt"/>
              </w:rPr>
            </w:pPr>
            <w:r w:rsidRPr="006750BA">
              <w:rPr>
                <w:rFonts w:ascii="Bierstadt" w:eastAsia="+mn-ea" w:hAnsi="Bierstadt" w:cs="+mn-cs"/>
                <w:color w:val="211D1E"/>
                <w:kern w:val="24"/>
                <w:lang w:val="en-PH"/>
              </w:rPr>
              <w:t>Tell students that using credit now really means committing future money to repay current debt plus interest. This tug of war between unlimited wants and limited income can have severe consequences, so it is important to use credit cautiously. </w:t>
            </w:r>
          </w:p>
          <w:p w14:paraId="0593D90E" w14:textId="77777777" w:rsidR="00CA677C" w:rsidRPr="006750BA" w:rsidRDefault="00CA677C" w:rsidP="006750BA">
            <w:pPr>
              <w:pStyle w:val="NormalWeb"/>
              <w:spacing w:before="0" w:beforeAutospacing="0" w:after="0" w:afterAutospacing="0"/>
              <w:rPr>
                <w:rFonts w:ascii="Bierstadt" w:hAnsi="Bierstadt"/>
              </w:rPr>
            </w:pPr>
          </w:p>
          <w:p w14:paraId="3D57D13D" w14:textId="2F448086" w:rsidR="0047045E" w:rsidRPr="004B379A" w:rsidRDefault="006750BA" w:rsidP="000A79D6">
            <w:pPr>
              <w:pStyle w:val="NormalWeb"/>
              <w:spacing w:before="0" w:beforeAutospacing="0" w:after="0" w:afterAutospacing="0"/>
              <w:rPr>
                <w:rFonts w:ascii="Bierstadt" w:hAnsi="Bierstadt"/>
              </w:rPr>
            </w:pPr>
            <w:r w:rsidRPr="006750BA">
              <w:rPr>
                <w:rFonts w:ascii="Bierstadt" w:eastAsia="+mn-ea" w:hAnsi="Bierstadt" w:cs="+mn-cs"/>
                <w:color w:val="211D1E"/>
                <w:kern w:val="24"/>
                <w:lang w:val="en-PH"/>
              </w:rPr>
              <w:t>Tell students that in this lesson, they will learn about some potentially good and bad credit opportunities and dangers.</w:t>
            </w:r>
          </w:p>
        </w:tc>
      </w:tr>
      <w:tr w:rsidR="00B156B3" w:rsidRPr="004B379A" w14:paraId="0479DEA6" w14:textId="77777777" w:rsidTr="54ED6A2F">
        <w:tc>
          <w:tcPr>
            <w:tcW w:w="9350" w:type="dxa"/>
            <w:gridSpan w:val="2"/>
            <w:shd w:val="clear" w:color="auto" w:fill="C2EDF0"/>
          </w:tcPr>
          <w:p w14:paraId="7BC660BB" w14:textId="7427003E" w:rsidR="00B156B3" w:rsidRPr="004B379A" w:rsidRDefault="001612C2" w:rsidP="00B156B3">
            <w:pPr>
              <w:jc w:val="right"/>
              <w:rPr>
                <w:rFonts w:ascii="Bierstadt" w:hAnsi="Bierstadt"/>
                <w:b/>
                <w:bCs/>
              </w:rPr>
            </w:pPr>
            <w:r>
              <w:rPr>
                <w:rFonts w:ascii="Bierstadt" w:hAnsi="Bierstadt"/>
                <w:b/>
                <w:bCs/>
              </w:rPr>
              <w:t xml:space="preserve">Activity            </w:t>
            </w:r>
            <w:r w:rsidR="00921888" w:rsidRPr="004B379A">
              <w:rPr>
                <w:rFonts w:ascii="Bierstadt" w:hAnsi="Bierstadt"/>
                <w:b/>
                <w:bCs/>
              </w:rPr>
              <w:t xml:space="preserve">                  </w:t>
            </w:r>
            <w:r w:rsidR="00441AA8" w:rsidRPr="004B379A">
              <w:rPr>
                <w:rFonts w:ascii="Bierstadt" w:hAnsi="Bierstadt"/>
                <w:b/>
                <w:bCs/>
              </w:rPr>
              <w:t xml:space="preserve">    </w:t>
            </w:r>
            <w:r w:rsidR="00295EF2" w:rsidRPr="004B379A">
              <w:rPr>
                <w:rFonts w:ascii="Bierstadt" w:hAnsi="Bierstadt"/>
                <w:b/>
                <w:bCs/>
              </w:rPr>
              <w:t xml:space="preserve">   </w:t>
            </w:r>
            <w:r w:rsidR="00441AA8" w:rsidRPr="004B379A">
              <w:rPr>
                <w:rFonts w:ascii="Bierstadt" w:hAnsi="Bierstadt"/>
                <w:b/>
                <w:bCs/>
              </w:rPr>
              <w:t xml:space="preserve">            </w:t>
            </w:r>
            <w:r w:rsidR="00B156B3" w:rsidRPr="004B379A">
              <w:rPr>
                <w:rFonts w:ascii="Bierstadt" w:hAnsi="Bierstadt"/>
                <w:b/>
                <w:bCs/>
              </w:rPr>
              <w:t xml:space="preserve"> </w:t>
            </w:r>
            <w:r>
              <w:rPr>
                <w:rFonts w:ascii="Bierstadt" w:hAnsi="Bierstadt"/>
                <w:b/>
                <w:bCs/>
              </w:rPr>
              <w:t>3</w:t>
            </w:r>
            <w:r w:rsidR="00441AA8" w:rsidRPr="004B379A">
              <w:rPr>
                <w:rFonts w:ascii="Bierstadt" w:hAnsi="Bierstadt"/>
                <w:b/>
                <w:bCs/>
              </w:rPr>
              <w:t>0 min</w:t>
            </w:r>
          </w:p>
        </w:tc>
      </w:tr>
      <w:tr w:rsidR="003A15A5" w:rsidRPr="004B379A" w14:paraId="3AF748D2" w14:textId="77777777" w:rsidTr="54ED6A2F">
        <w:tc>
          <w:tcPr>
            <w:tcW w:w="2438" w:type="dxa"/>
            <w:shd w:val="clear" w:color="auto" w:fill="D9F1F3"/>
          </w:tcPr>
          <w:p w14:paraId="6F34D5A2" w14:textId="3DB2ECB3" w:rsidR="003A15A5" w:rsidRPr="004B379A" w:rsidRDefault="003A15A5">
            <w:pPr>
              <w:rPr>
                <w:rFonts w:ascii="Bierstadt" w:hAnsi="Bierstadt"/>
              </w:rPr>
            </w:pPr>
            <w:r>
              <w:rPr>
                <w:rFonts w:ascii="Bierstadt" w:hAnsi="Bierstadt"/>
              </w:rPr>
              <w:t>Program Kit Materials</w:t>
            </w:r>
          </w:p>
        </w:tc>
        <w:tc>
          <w:tcPr>
            <w:tcW w:w="6912" w:type="dxa"/>
            <w:shd w:val="clear" w:color="auto" w:fill="D9F1F3"/>
          </w:tcPr>
          <w:p w14:paraId="58F49B51" w14:textId="3C5B3D0E" w:rsidR="003A15A5" w:rsidRPr="004B379A" w:rsidRDefault="003A15A5" w:rsidP="002810F5">
            <w:pPr>
              <w:pStyle w:val="NormalWeb"/>
              <w:spacing w:before="0" w:beforeAutospacing="0" w:after="0" w:afterAutospacing="0"/>
              <w:rPr>
                <w:rFonts w:ascii="Bierstadt" w:eastAsia="+mn-ea" w:hAnsi="Bierstadt" w:cs="+mn-cs"/>
                <w:b/>
                <w:bCs/>
                <w:i/>
                <w:iCs/>
                <w:color w:val="000000"/>
                <w:kern w:val="24"/>
                <w:lang w:val="en-CA"/>
              </w:rPr>
            </w:pPr>
            <w:r>
              <w:rPr>
                <w:rFonts w:ascii="Bierstadt" w:eastAsia="+mn-ea" w:hAnsi="Bierstadt" w:cs="+mn-cs"/>
                <w:b/>
                <w:bCs/>
                <w:i/>
                <w:iCs/>
                <w:color w:val="000000"/>
                <w:kern w:val="24"/>
                <w:lang w:val="en-CA"/>
              </w:rPr>
              <w:t>For slides</w:t>
            </w:r>
            <w:r w:rsidR="00441348">
              <w:rPr>
                <w:rFonts w:ascii="Bierstadt" w:eastAsia="+mn-ea" w:hAnsi="Bierstadt" w:cs="+mn-cs"/>
                <w:b/>
                <w:bCs/>
                <w:i/>
                <w:iCs/>
                <w:color w:val="000000"/>
                <w:kern w:val="24"/>
                <w:lang w:val="en-CA"/>
              </w:rPr>
              <w:t xml:space="preserve"> 74-76, you will need to use the Credit Fact Cards from the program kit.</w:t>
            </w:r>
          </w:p>
        </w:tc>
      </w:tr>
      <w:tr w:rsidR="00B156B3" w:rsidRPr="004B379A" w14:paraId="14B06C23" w14:textId="77777777" w:rsidTr="54ED6A2F">
        <w:tc>
          <w:tcPr>
            <w:tcW w:w="2438" w:type="dxa"/>
          </w:tcPr>
          <w:p w14:paraId="57B3DB5B" w14:textId="2CA05F9B" w:rsidR="00B156B3" w:rsidRPr="004B379A" w:rsidRDefault="00441AA8">
            <w:pPr>
              <w:rPr>
                <w:rFonts w:ascii="Bierstadt" w:hAnsi="Bierstadt"/>
              </w:rPr>
            </w:pPr>
            <w:r w:rsidRPr="004B379A">
              <w:rPr>
                <w:rFonts w:ascii="Bierstadt" w:hAnsi="Bierstadt"/>
              </w:rPr>
              <w:t xml:space="preserve">Slide </w:t>
            </w:r>
            <w:r w:rsidR="00921888" w:rsidRPr="004B379A">
              <w:rPr>
                <w:rFonts w:ascii="Bierstadt" w:hAnsi="Bierstadt"/>
              </w:rPr>
              <w:t>7</w:t>
            </w:r>
            <w:r w:rsidR="00CB20B4">
              <w:rPr>
                <w:rFonts w:ascii="Bierstadt" w:hAnsi="Bierstadt"/>
              </w:rPr>
              <w:t>4</w:t>
            </w:r>
          </w:p>
          <w:p w14:paraId="669E4E27" w14:textId="77777777" w:rsidR="00654C1A" w:rsidRDefault="007E5582">
            <w:pPr>
              <w:rPr>
                <w:rFonts w:ascii="Bierstadt" w:hAnsi="Bierstadt"/>
              </w:rPr>
            </w:pPr>
            <w:r w:rsidRPr="007E5582">
              <w:rPr>
                <w:rFonts w:ascii="Bierstadt" w:hAnsi="Bierstadt"/>
                <w:noProof/>
              </w:rPr>
              <w:drawing>
                <wp:inline distT="0" distB="0" distL="0" distR="0" wp14:anchorId="7D20B1BE" wp14:editId="308FC92B">
                  <wp:extent cx="1399877" cy="786384"/>
                  <wp:effectExtent l="0" t="0" r="0" b="0"/>
                  <wp:docPr id="211332788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13327886" name=""/>
                          <pic:cNvPicPr/>
                        </pic:nvPicPr>
                        <pic:blipFill>
                          <a:blip r:embed="rId104"/>
                          <a:stretch>
                            <a:fillRect/>
                          </a:stretch>
                        </pic:blipFill>
                        <pic:spPr>
                          <a:xfrm>
                            <a:off x="0" y="0"/>
                            <a:ext cx="1399877" cy="786384"/>
                          </a:xfrm>
                          <a:prstGeom prst="rect">
                            <a:avLst/>
                          </a:prstGeom>
                        </pic:spPr>
                      </pic:pic>
                    </a:graphicData>
                  </a:graphic>
                </wp:inline>
              </w:drawing>
            </w:r>
          </w:p>
          <w:p w14:paraId="5D3BAE58" w14:textId="77777777" w:rsidR="00441348" w:rsidRDefault="00441348">
            <w:pPr>
              <w:rPr>
                <w:rFonts w:ascii="Bierstadt" w:hAnsi="Bierstadt"/>
              </w:rPr>
            </w:pPr>
          </w:p>
          <w:p w14:paraId="005EFDBC" w14:textId="77777777" w:rsidR="00441348" w:rsidRDefault="00441348">
            <w:pPr>
              <w:rPr>
                <w:rFonts w:ascii="Bierstadt" w:hAnsi="Bierstadt"/>
              </w:rPr>
            </w:pPr>
            <w:r>
              <w:rPr>
                <w:rFonts w:ascii="Bierstadt" w:hAnsi="Bierstadt"/>
              </w:rPr>
              <w:t>Credit Fact Cards</w:t>
            </w:r>
          </w:p>
          <w:p w14:paraId="1FAA27E6" w14:textId="77ECAE01" w:rsidR="00441348" w:rsidRPr="004B379A" w:rsidRDefault="00441348">
            <w:pPr>
              <w:rPr>
                <w:rFonts w:ascii="Bierstadt" w:hAnsi="Bierstadt"/>
              </w:rPr>
            </w:pPr>
            <w:r>
              <w:rPr>
                <w:rFonts w:ascii="Bierstadt" w:hAnsi="Bierstadt"/>
                <w:noProof/>
              </w:rPr>
              <w:drawing>
                <wp:inline distT="0" distB="0" distL="0" distR="0" wp14:anchorId="4DDC6495" wp14:editId="1B0B8AAA">
                  <wp:extent cx="1390650" cy="1171813"/>
                  <wp:effectExtent l="0" t="0" r="0" b="9525"/>
                  <wp:docPr id="1854161219"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95" cstate="print">
                            <a:extLst>
                              <a:ext uri="{28A0092B-C50C-407E-A947-70E740481C1C}">
                                <a14:useLocalDpi xmlns:a14="http://schemas.microsoft.com/office/drawing/2010/main" val="0"/>
                              </a:ext>
                            </a:extLst>
                          </a:blip>
                          <a:srcRect/>
                          <a:stretch>
                            <a:fillRect/>
                          </a:stretch>
                        </pic:blipFill>
                        <pic:spPr bwMode="auto">
                          <a:xfrm>
                            <a:off x="0" y="0"/>
                            <a:ext cx="1392992" cy="1173786"/>
                          </a:xfrm>
                          <a:prstGeom prst="rect">
                            <a:avLst/>
                          </a:prstGeom>
                          <a:noFill/>
                        </pic:spPr>
                      </pic:pic>
                    </a:graphicData>
                  </a:graphic>
                </wp:inline>
              </w:drawing>
            </w:r>
          </w:p>
        </w:tc>
        <w:tc>
          <w:tcPr>
            <w:tcW w:w="6912" w:type="dxa"/>
          </w:tcPr>
          <w:p w14:paraId="38E4A525" w14:textId="24F136F6" w:rsidR="002810F5" w:rsidRPr="004B379A" w:rsidRDefault="002810F5" w:rsidP="002810F5">
            <w:pPr>
              <w:pStyle w:val="NormalWeb"/>
              <w:spacing w:before="0" w:beforeAutospacing="0" w:after="0" w:afterAutospacing="0"/>
              <w:rPr>
                <w:rFonts w:ascii="Bierstadt" w:hAnsi="Bierstadt"/>
              </w:rPr>
            </w:pPr>
            <w:r w:rsidRPr="004B379A">
              <w:rPr>
                <w:rFonts w:ascii="Bierstadt" w:eastAsia="+mn-ea" w:hAnsi="Bierstadt" w:cs="+mn-cs"/>
                <w:b/>
                <w:bCs/>
                <w:i/>
                <w:iCs/>
                <w:color w:val="000000"/>
                <w:kern w:val="24"/>
                <w:lang w:val="en-CA"/>
              </w:rPr>
              <w:t xml:space="preserve">Suggested time: </w:t>
            </w:r>
            <w:r w:rsidR="004462E1">
              <w:rPr>
                <w:rFonts w:ascii="Bierstadt" w:eastAsia="+mn-ea" w:hAnsi="Bierstadt" w:cs="+mn-cs"/>
                <w:b/>
                <w:bCs/>
                <w:i/>
                <w:iCs/>
                <w:color w:val="000000"/>
                <w:kern w:val="24"/>
                <w:lang w:val="en-CA"/>
              </w:rPr>
              <w:t>10</w:t>
            </w:r>
            <w:r w:rsidRPr="004B379A">
              <w:rPr>
                <w:rFonts w:ascii="Bierstadt" w:eastAsia="+mn-ea" w:hAnsi="Bierstadt" w:cs="+mn-cs"/>
                <w:b/>
                <w:bCs/>
                <w:i/>
                <w:iCs/>
                <w:color w:val="000000"/>
                <w:kern w:val="24"/>
              </w:rPr>
              <w:t xml:space="preserve"> minutes</w:t>
            </w:r>
          </w:p>
          <w:p w14:paraId="308C9363" w14:textId="77777777" w:rsidR="00777816" w:rsidRDefault="00777816" w:rsidP="00777816">
            <w:pPr>
              <w:pStyle w:val="NormalWeb"/>
              <w:spacing w:before="0" w:beforeAutospacing="0" w:after="0" w:afterAutospacing="0"/>
              <w:rPr>
                <w:rFonts w:ascii="Bierstadt" w:eastAsia="+mn-ea" w:hAnsi="Bierstadt" w:cs="+mn-cs"/>
                <w:color w:val="211D1E"/>
                <w:kern w:val="24"/>
                <w:lang w:val="en-PH"/>
              </w:rPr>
            </w:pPr>
            <w:r w:rsidRPr="00777816">
              <w:rPr>
                <w:rFonts w:ascii="Bierstadt" w:eastAsia="+mn-ea" w:hAnsi="Bierstadt" w:cs="+mn-cs"/>
                <w:color w:val="211D1E"/>
                <w:kern w:val="24"/>
                <w:lang w:val="en-PH"/>
              </w:rPr>
              <w:t xml:space="preserve">Break the students into six groups. Assign each group a Credit Fact Card. There will be two left unassigned that you can discuss as a class if time permits. </w:t>
            </w:r>
          </w:p>
          <w:p w14:paraId="21FE46D3" w14:textId="77777777" w:rsidR="00777816" w:rsidRDefault="00777816" w:rsidP="00777816">
            <w:pPr>
              <w:pStyle w:val="NormalWeb"/>
              <w:spacing w:before="0" w:beforeAutospacing="0" w:after="0" w:afterAutospacing="0"/>
              <w:rPr>
                <w:rFonts w:ascii="Bierstadt" w:eastAsia="+mn-ea" w:hAnsi="Bierstadt" w:cs="+mn-cs"/>
                <w:color w:val="211D1E"/>
                <w:kern w:val="24"/>
                <w:lang w:val="en-PH"/>
              </w:rPr>
            </w:pPr>
          </w:p>
          <w:p w14:paraId="353FA3C3" w14:textId="1BFF08B8" w:rsidR="00777816" w:rsidRPr="00777816" w:rsidRDefault="00777816" w:rsidP="00777816">
            <w:pPr>
              <w:pStyle w:val="NormalWeb"/>
              <w:spacing w:before="0" w:beforeAutospacing="0" w:after="0" w:afterAutospacing="0"/>
              <w:rPr>
                <w:rFonts w:ascii="Bierstadt" w:hAnsi="Bierstadt"/>
              </w:rPr>
            </w:pPr>
            <w:r w:rsidRPr="00777816">
              <w:rPr>
                <w:rFonts w:ascii="Bierstadt" w:eastAsia="+mn-ea" w:hAnsi="Bierstadt" w:cs="+mn-cs"/>
                <w:color w:val="211D1E"/>
                <w:kern w:val="24"/>
                <w:lang w:val="en-PH"/>
              </w:rPr>
              <w:t>Tell students they will face frequent choices in their lives about using credit and accumulating debt. Remind them credit and debt are just tools—it’s the choices that have good or bad outcomes.</w:t>
            </w:r>
          </w:p>
          <w:p w14:paraId="357281E8" w14:textId="77777777" w:rsidR="007F5DBF" w:rsidRDefault="007F5DBF" w:rsidP="00777816">
            <w:pPr>
              <w:pStyle w:val="NormalWeb"/>
              <w:spacing w:before="0" w:beforeAutospacing="0" w:after="0" w:afterAutospacing="0"/>
              <w:rPr>
                <w:rFonts w:ascii="Bierstadt" w:eastAsia="+mn-ea" w:hAnsi="Bierstadt" w:cs="+mn-cs"/>
                <w:color w:val="211D1E"/>
                <w:kern w:val="24"/>
                <w:lang w:val="en-PH"/>
              </w:rPr>
            </w:pPr>
          </w:p>
          <w:p w14:paraId="33900465" w14:textId="6B898D7D" w:rsidR="00250DE8" w:rsidRPr="00250DE8" w:rsidRDefault="00777816" w:rsidP="002810F5">
            <w:pPr>
              <w:pStyle w:val="NormalWeb"/>
              <w:spacing w:before="0" w:beforeAutospacing="0" w:after="0" w:afterAutospacing="0"/>
              <w:rPr>
                <w:rFonts w:ascii="Bierstadt" w:hAnsi="Bierstadt"/>
                <w:color w:val="211D1E"/>
                <w:lang w:val="en-PH"/>
              </w:rPr>
            </w:pPr>
            <w:r w:rsidRPr="00777816">
              <w:rPr>
                <w:rFonts w:ascii="Bierstadt" w:eastAsia="+mn-ea" w:hAnsi="Bierstadt" w:cs="+mn-cs"/>
                <w:color w:val="211D1E"/>
                <w:kern w:val="24"/>
                <w:lang w:val="en-PH"/>
              </w:rPr>
              <w:t>Explain that on each group’s card is a set of facts related to a credit topic. The groups’ task is to read the facts, and in the space provided on the card write a few key facts about the topic to teach their classmates.</w:t>
            </w:r>
            <w:r w:rsidR="00895250">
              <w:rPr>
                <w:rFonts w:ascii="Bierstadt" w:hAnsi="Bierstadt"/>
                <w:color w:val="211D1E"/>
                <w:lang w:val="en-PH"/>
              </w:rPr>
              <w:t xml:space="preserve"> </w:t>
            </w:r>
            <w:r w:rsidRPr="00777816">
              <w:rPr>
                <w:rFonts w:ascii="Bierstadt" w:eastAsia="+mn-ea" w:hAnsi="Bierstadt" w:cs="+mn-cs"/>
                <w:color w:val="211D1E"/>
                <w:kern w:val="24"/>
                <w:lang w:val="en-PH"/>
              </w:rPr>
              <w:t xml:space="preserve">Allow the students five minutes to read the card and </w:t>
            </w:r>
            <w:r w:rsidR="00B233F0">
              <w:rPr>
                <w:rFonts w:ascii="Bierstadt" w:eastAsia="+mn-ea" w:hAnsi="Bierstadt" w:cs="+mn-cs"/>
                <w:color w:val="211D1E"/>
                <w:kern w:val="24"/>
                <w:lang w:val="en-PH"/>
              </w:rPr>
              <w:t xml:space="preserve">write their key facts. </w:t>
            </w:r>
          </w:p>
          <w:p w14:paraId="5DC97593" w14:textId="2D5F1406" w:rsidR="00B156B3" w:rsidRPr="004B379A" w:rsidRDefault="008A30D0" w:rsidP="002810F5">
            <w:pPr>
              <w:pStyle w:val="NormalWeb"/>
              <w:spacing w:before="0" w:beforeAutospacing="0" w:after="0" w:afterAutospacing="0"/>
              <w:rPr>
                <w:rFonts w:ascii="Bierstadt" w:hAnsi="Bierstadt"/>
              </w:rPr>
            </w:pPr>
            <w:r w:rsidRPr="004D0EC0">
              <w:rPr>
                <w:rFonts w:ascii="Bierstadt" w:eastAsia="+mn-ea" w:hAnsi="Bierstadt" w:cs="+mn-cs"/>
                <w:b/>
                <w:bCs/>
                <w:color w:val="211D1E"/>
                <w:kern w:val="24"/>
                <w:lang w:val="en-PH"/>
              </w:rPr>
              <w:t>*Click or tap on the</w:t>
            </w:r>
            <w:r w:rsidR="004D0EC0" w:rsidRPr="004D0EC0">
              <w:rPr>
                <w:rFonts w:ascii="Bierstadt" w:eastAsia="+mn-ea" w:hAnsi="Bierstadt" w:cs="+mn-cs"/>
                <w:b/>
                <w:bCs/>
                <w:color w:val="211D1E"/>
                <w:kern w:val="24"/>
                <w:lang w:val="en-PH"/>
              </w:rPr>
              <w:t xml:space="preserve"> video in the top right corner to start the timer</w:t>
            </w:r>
            <w:r w:rsidR="004D0EC0">
              <w:rPr>
                <w:rFonts w:ascii="Bierstadt" w:eastAsia="+mn-ea" w:hAnsi="Bierstadt" w:cs="+mn-cs"/>
                <w:b/>
                <w:bCs/>
                <w:color w:val="211D1E"/>
                <w:kern w:val="24"/>
                <w:lang w:val="en-PH"/>
              </w:rPr>
              <w:t xml:space="preserve"> (optional).</w:t>
            </w:r>
          </w:p>
        </w:tc>
      </w:tr>
      <w:tr w:rsidR="00B156B3" w:rsidRPr="004B379A" w14:paraId="65AAF00D" w14:textId="77777777" w:rsidTr="54ED6A2F">
        <w:tc>
          <w:tcPr>
            <w:tcW w:w="2438" w:type="dxa"/>
          </w:tcPr>
          <w:p w14:paraId="53DE6322" w14:textId="3AF27EEB" w:rsidR="00B156B3" w:rsidRPr="004B379A" w:rsidRDefault="00441AA8">
            <w:pPr>
              <w:rPr>
                <w:rFonts w:ascii="Bierstadt" w:hAnsi="Bierstadt"/>
              </w:rPr>
            </w:pPr>
            <w:r w:rsidRPr="004B379A">
              <w:rPr>
                <w:rFonts w:ascii="Bierstadt" w:hAnsi="Bierstadt"/>
              </w:rPr>
              <w:t xml:space="preserve">Slide </w:t>
            </w:r>
            <w:r w:rsidR="0039079D">
              <w:rPr>
                <w:rFonts w:ascii="Bierstadt" w:hAnsi="Bierstadt"/>
              </w:rPr>
              <w:t>7</w:t>
            </w:r>
            <w:r w:rsidR="00CB20B4">
              <w:rPr>
                <w:rFonts w:ascii="Bierstadt" w:hAnsi="Bierstadt"/>
              </w:rPr>
              <w:t>5</w:t>
            </w:r>
          </w:p>
          <w:p w14:paraId="4B51834E" w14:textId="77777777" w:rsidR="00D70FB6" w:rsidRDefault="00F01340">
            <w:pPr>
              <w:rPr>
                <w:rFonts w:ascii="Bierstadt" w:hAnsi="Bierstadt"/>
              </w:rPr>
            </w:pPr>
            <w:r w:rsidRPr="00F01340">
              <w:rPr>
                <w:rFonts w:ascii="Bierstadt" w:hAnsi="Bierstadt"/>
                <w:noProof/>
              </w:rPr>
              <w:drawing>
                <wp:inline distT="0" distB="0" distL="0" distR="0" wp14:anchorId="23BBAE30" wp14:editId="6CEFDF84">
                  <wp:extent cx="1395895" cy="786384"/>
                  <wp:effectExtent l="0" t="0" r="0" b="0"/>
                  <wp:docPr id="126114102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61141029" name=""/>
                          <pic:cNvPicPr/>
                        </pic:nvPicPr>
                        <pic:blipFill>
                          <a:blip r:embed="rId105"/>
                          <a:stretch>
                            <a:fillRect/>
                          </a:stretch>
                        </pic:blipFill>
                        <pic:spPr>
                          <a:xfrm>
                            <a:off x="0" y="0"/>
                            <a:ext cx="1395895" cy="786384"/>
                          </a:xfrm>
                          <a:prstGeom prst="rect">
                            <a:avLst/>
                          </a:prstGeom>
                        </pic:spPr>
                      </pic:pic>
                    </a:graphicData>
                  </a:graphic>
                </wp:inline>
              </w:drawing>
            </w:r>
          </w:p>
          <w:p w14:paraId="2DC4B21F" w14:textId="77777777" w:rsidR="00441348" w:rsidRDefault="00441348">
            <w:pPr>
              <w:rPr>
                <w:rFonts w:ascii="Bierstadt" w:hAnsi="Bierstadt"/>
              </w:rPr>
            </w:pPr>
          </w:p>
          <w:p w14:paraId="64B720AC" w14:textId="77777777" w:rsidR="00441348" w:rsidRDefault="00441348">
            <w:pPr>
              <w:rPr>
                <w:rFonts w:ascii="Bierstadt" w:hAnsi="Bierstadt"/>
              </w:rPr>
            </w:pPr>
            <w:r>
              <w:rPr>
                <w:rFonts w:ascii="Bierstadt" w:hAnsi="Bierstadt"/>
              </w:rPr>
              <w:t xml:space="preserve">Credit Fact Cards </w:t>
            </w:r>
          </w:p>
          <w:p w14:paraId="1ED2F194" w14:textId="606D46C4" w:rsidR="00441348" w:rsidRPr="004B379A" w:rsidRDefault="00441348">
            <w:pPr>
              <w:rPr>
                <w:rFonts w:ascii="Bierstadt" w:hAnsi="Bierstadt"/>
              </w:rPr>
            </w:pPr>
            <w:r>
              <w:rPr>
                <w:rFonts w:ascii="Bierstadt" w:hAnsi="Bierstadt"/>
                <w:noProof/>
              </w:rPr>
              <w:drawing>
                <wp:inline distT="0" distB="0" distL="0" distR="0" wp14:anchorId="5B40B6B3" wp14:editId="5CADE7A3">
                  <wp:extent cx="1390650" cy="1171813"/>
                  <wp:effectExtent l="0" t="0" r="0" b="9525"/>
                  <wp:docPr id="2145259785"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95" cstate="print">
                            <a:extLst>
                              <a:ext uri="{28A0092B-C50C-407E-A947-70E740481C1C}">
                                <a14:useLocalDpi xmlns:a14="http://schemas.microsoft.com/office/drawing/2010/main" val="0"/>
                              </a:ext>
                            </a:extLst>
                          </a:blip>
                          <a:srcRect/>
                          <a:stretch>
                            <a:fillRect/>
                          </a:stretch>
                        </pic:blipFill>
                        <pic:spPr bwMode="auto">
                          <a:xfrm>
                            <a:off x="0" y="0"/>
                            <a:ext cx="1392992" cy="1173786"/>
                          </a:xfrm>
                          <a:prstGeom prst="rect">
                            <a:avLst/>
                          </a:prstGeom>
                          <a:noFill/>
                        </pic:spPr>
                      </pic:pic>
                    </a:graphicData>
                  </a:graphic>
                </wp:inline>
              </w:drawing>
            </w:r>
          </w:p>
        </w:tc>
        <w:tc>
          <w:tcPr>
            <w:tcW w:w="6912" w:type="dxa"/>
          </w:tcPr>
          <w:p w14:paraId="34A3EF94" w14:textId="5CEB888C" w:rsidR="00F65B15" w:rsidRPr="004B379A" w:rsidRDefault="000B5E5F" w:rsidP="00F65B15">
            <w:pPr>
              <w:pStyle w:val="NormalWeb"/>
              <w:spacing w:before="0" w:beforeAutospacing="0" w:after="0" w:afterAutospacing="0"/>
              <w:rPr>
                <w:rFonts w:ascii="Bierstadt" w:hAnsi="Bierstadt"/>
              </w:rPr>
            </w:pPr>
            <w:r w:rsidRPr="004B379A">
              <w:rPr>
                <w:rFonts w:ascii="Bierstadt" w:hAnsi="Bierstadt"/>
              </w:rPr>
              <w:t xml:space="preserve"> </w:t>
            </w:r>
            <w:r w:rsidR="00F65B15" w:rsidRPr="004B379A">
              <w:rPr>
                <w:rFonts w:ascii="Bierstadt" w:eastAsia="+mn-ea" w:hAnsi="Bierstadt" w:cs="+mn-cs"/>
                <w:b/>
                <w:bCs/>
                <w:i/>
                <w:iCs/>
                <w:color w:val="000000"/>
                <w:kern w:val="24"/>
                <w:lang w:val="en-CA"/>
              </w:rPr>
              <w:t xml:space="preserve">Suggested time: </w:t>
            </w:r>
            <w:r w:rsidR="004C14F2">
              <w:rPr>
                <w:rFonts w:ascii="Bierstadt" w:eastAsia="+mn-ea" w:hAnsi="Bierstadt" w:cs="+mn-cs"/>
                <w:b/>
                <w:bCs/>
                <w:i/>
                <w:iCs/>
                <w:color w:val="000000"/>
                <w:kern w:val="24"/>
                <w:lang w:val="en-CA"/>
              </w:rPr>
              <w:t>10</w:t>
            </w:r>
            <w:r w:rsidR="00F65B15" w:rsidRPr="004B379A">
              <w:rPr>
                <w:rFonts w:ascii="Bierstadt" w:eastAsia="+mn-ea" w:hAnsi="Bierstadt" w:cs="+mn-cs"/>
                <w:b/>
                <w:bCs/>
                <w:i/>
                <w:iCs/>
                <w:color w:val="000000"/>
                <w:kern w:val="24"/>
              </w:rPr>
              <w:t xml:space="preserve"> minutes</w:t>
            </w:r>
          </w:p>
          <w:p w14:paraId="6ABBDA05" w14:textId="77777777" w:rsidR="005D52D4" w:rsidRDefault="005D52D4" w:rsidP="005D52D4">
            <w:pPr>
              <w:pStyle w:val="NormalWeb"/>
              <w:spacing w:before="0" w:beforeAutospacing="0" w:after="0" w:afterAutospacing="0"/>
              <w:rPr>
                <w:rFonts w:ascii="Bierstadt" w:eastAsia="+mn-ea" w:hAnsi="Bierstadt" w:cs="+mn-cs"/>
                <w:color w:val="211D1E"/>
                <w:kern w:val="24"/>
                <w:lang w:val="en-PH"/>
              </w:rPr>
            </w:pPr>
            <w:r w:rsidRPr="005D52D4">
              <w:rPr>
                <w:rFonts w:ascii="Bierstadt" w:eastAsia="+mn-ea" w:hAnsi="Bierstadt" w:cs="+mn-cs"/>
                <w:color w:val="211D1E"/>
                <w:kern w:val="24"/>
                <w:lang w:val="en-PH"/>
              </w:rPr>
              <w:t xml:space="preserve">Students will complete the Graphic Novel Panel for their topic in their </w:t>
            </w:r>
            <w:r w:rsidRPr="005D52D4">
              <w:rPr>
                <w:rFonts w:ascii="Bierstadt" w:eastAsia="+mn-ea" w:hAnsi="Bierstadt" w:cs="+mn-cs"/>
                <w:b/>
                <w:bCs/>
                <w:color w:val="211D1E"/>
                <w:kern w:val="24"/>
                <w:lang w:val="en-PH"/>
              </w:rPr>
              <w:t>student portfolio, page 12-13</w:t>
            </w:r>
            <w:r w:rsidRPr="005D52D4">
              <w:rPr>
                <w:rFonts w:ascii="Bierstadt" w:eastAsia="+mn-ea" w:hAnsi="Bierstadt" w:cs="+mn-cs"/>
                <w:color w:val="211D1E"/>
                <w:kern w:val="24"/>
                <w:lang w:val="en-PH"/>
              </w:rPr>
              <w:t xml:space="preserve">. Each card has a specific topic that matches one of the panels, ensure students are completing the appropriate panel.  </w:t>
            </w:r>
          </w:p>
          <w:p w14:paraId="410A1A52" w14:textId="77777777" w:rsidR="005D52D4" w:rsidRPr="005D52D4" w:rsidRDefault="005D52D4" w:rsidP="005D52D4">
            <w:pPr>
              <w:pStyle w:val="NormalWeb"/>
              <w:spacing w:before="0" w:beforeAutospacing="0" w:after="0" w:afterAutospacing="0"/>
              <w:rPr>
                <w:rFonts w:ascii="Bierstadt" w:hAnsi="Bierstadt"/>
              </w:rPr>
            </w:pPr>
          </w:p>
          <w:p w14:paraId="43A7EC66" w14:textId="77777777" w:rsidR="005D52D4" w:rsidRDefault="005D52D4" w:rsidP="005D52D4">
            <w:pPr>
              <w:pStyle w:val="NormalWeb"/>
              <w:spacing w:before="0" w:beforeAutospacing="0" w:after="0" w:afterAutospacing="0"/>
              <w:rPr>
                <w:rFonts w:ascii="Bierstadt" w:eastAsia="+mn-ea" w:hAnsi="Bierstadt" w:cs="+mn-cs"/>
                <w:color w:val="211D1E"/>
                <w:kern w:val="24"/>
                <w:lang w:val="en-PH"/>
              </w:rPr>
            </w:pPr>
            <w:r w:rsidRPr="005D52D4">
              <w:rPr>
                <w:rFonts w:ascii="Bierstadt" w:eastAsia="+mn-ea" w:hAnsi="Bierstadt" w:cs="+mn-cs"/>
                <w:color w:val="211D1E"/>
                <w:kern w:val="24"/>
                <w:lang w:val="en-PH"/>
              </w:rPr>
              <w:t xml:space="preserve">Explain that each </w:t>
            </w:r>
            <w:r w:rsidRPr="005D52D4">
              <w:rPr>
                <w:rFonts w:ascii="Bierstadt" w:eastAsia="+mn-ea" w:hAnsi="Bierstadt" w:cs="+mn-cs"/>
                <w:b/>
                <w:bCs/>
                <w:color w:val="211D1E"/>
                <w:kern w:val="24"/>
                <w:lang w:val="en-PH"/>
              </w:rPr>
              <w:t xml:space="preserve">Graphic Novel Panel </w:t>
            </w:r>
            <w:r w:rsidRPr="005D52D4">
              <w:rPr>
                <w:rFonts w:ascii="Bierstadt" w:eastAsia="+mn-ea" w:hAnsi="Bierstadt" w:cs="+mn-cs"/>
                <w:color w:val="211D1E"/>
                <w:kern w:val="24"/>
                <w:lang w:val="en-PH"/>
              </w:rPr>
              <w:t>is a scene depicting a credit topic that has a Good Credit Decision character, a Bad Credit Decision character, and a Consumer character making a decision about credit. However, the character dialogue bubbles are blank and students will need to fill them in use their key facts to explain what’s going on in each scene.</w:t>
            </w:r>
          </w:p>
          <w:p w14:paraId="03EDC713" w14:textId="77777777" w:rsidR="00F44E41" w:rsidRPr="005D52D4" w:rsidRDefault="00F44E41" w:rsidP="005D52D4">
            <w:pPr>
              <w:pStyle w:val="NormalWeb"/>
              <w:spacing w:before="0" w:beforeAutospacing="0" w:after="0" w:afterAutospacing="0"/>
              <w:rPr>
                <w:rFonts w:ascii="Bierstadt" w:hAnsi="Bierstadt"/>
              </w:rPr>
            </w:pPr>
          </w:p>
          <w:p w14:paraId="1C24E531" w14:textId="77777777" w:rsidR="005D52D4" w:rsidRDefault="005D52D4" w:rsidP="005D52D4">
            <w:pPr>
              <w:pStyle w:val="NormalWeb"/>
              <w:spacing w:before="0" w:beforeAutospacing="0" w:after="0" w:afterAutospacing="0"/>
              <w:rPr>
                <w:rFonts w:ascii="Bierstadt" w:eastAsia="+mn-ea" w:hAnsi="Bierstadt" w:cs="+mn-cs"/>
                <w:color w:val="211D1E"/>
                <w:kern w:val="24"/>
                <w:lang w:val="en-PH"/>
              </w:rPr>
            </w:pPr>
            <w:r w:rsidRPr="005D52D4">
              <w:rPr>
                <w:rFonts w:ascii="Bierstadt" w:eastAsia="+mn-ea" w:hAnsi="Bierstadt" w:cs="+mn-cs"/>
                <w:color w:val="211D1E"/>
                <w:kern w:val="24"/>
                <w:lang w:val="en-PH"/>
              </w:rPr>
              <w:t>Tell the students the goal of this activity is for each group to communicate key facts about its topic through the characters in its panel. Remind them that the hero and villain are trying to get the consumer to make either a good or bad choice related to credit. They may fill in all the blanks or not, and they may add more captions or pictures as necessary. Ask them to write in large letters so classmates can easily see their work when they present.</w:t>
            </w:r>
          </w:p>
          <w:p w14:paraId="64CD70B1" w14:textId="77777777" w:rsidR="00E55A35" w:rsidRPr="005D52D4" w:rsidRDefault="00E55A35" w:rsidP="005D52D4">
            <w:pPr>
              <w:pStyle w:val="NormalWeb"/>
              <w:spacing w:before="0" w:beforeAutospacing="0" w:after="0" w:afterAutospacing="0"/>
              <w:rPr>
                <w:rFonts w:ascii="Bierstadt" w:hAnsi="Bierstadt"/>
              </w:rPr>
            </w:pPr>
          </w:p>
          <w:p w14:paraId="4E793E00" w14:textId="77777777" w:rsidR="005D52D4" w:rsidRDefault="005D52D4" w:rsidP="005D52D4">
            <w:pPr>
              <w:pStyle w:val="NormalWeb"/>
              <w:spacing w:before="0" w:beforeAutospacing="0" w:after="0" w:afterAutospacing="0"/>
              <w:rPr>
                <w:rFonts w:ascii="Bierstadt" w:eastAsia="+mn-ea" w:hAnsi="Bierstadt" w:cs="+mn-cs"/>
                <w:color w:val="211D1E"/>
                <w:kern w:val="24"/>
                <w:lang w:val="en-PH"/>
              </w:rPr>
            </w:pPr>
            <w:r w:rsidRPr="005D52D4">
              <w:rPr>
                <w:rFonts w:ascii="Bierstadt" w:eastAsia="+mn-ea" w:hAnsi="Bierstadt" w:cs="+mn-cs"/>
                <w:color w:val="211D1E"/>
                <w:kern w:val="24"/>
                <w:lang w:val="en-PH"/>
              </w:rPr>
              <w:t>Tell the students that once the groups have completed their panels, each group will present. Allow five minutes for the groups to fill in their panels with the facts they summarized on the card. </w:t>
            </w:r>
          </w:p>
          <w:p w14:paraId="34CD6206" w14:textId="77777777" w:rsidR="00E55A35" w:rsidRPr="005D52D4" w:rsidRDefault="00E55A35" w:rsidP="005D52D4">
            <w:pPr>
              <w:pStyle w:val="NormalWeb"/>
              <w:spacing w:before="0" w:beforeAutospacing="0" w:after="0" w:afterAutospacing="0"/>
              <w:rPr>
                <w:rFonts w:ascii="Bierstadt" w:hAnsi="Bierstadt"/>
              </w:rPr>
            </w:pPr>
          </w:p>
          <w:p w14:paraId="1D8A8206" w14:textId="4487E4E2" w:rsidR="00B156B3" w:rsidRPr="004B379A" w:rsidRDefault="005D52D4" w:rsidP="00F65B15">
            <w:pPr>
              <w:pStyle w:val="NormalWeb"/>
              <w:spacing w:before="0" w:beforeAutospacing="0" w:after="0" w:afterAutospacing="0"/>
              <w:rPr>
                <w:rFonts w:ascii="Bierstadt" w:hAnsi="Bierstadt"/>
              </w:rPr>
            </w:pPr>
            <w:r w:rsidRPr="00E55A35">
              <w:rPr>
                <w:rFonts w:ascii="Bierstadt" w:eastAsia="+mn-ea" w:hAnsi="Bierstadt" w:cs="+mn-cs"/>
                <w:i/>
                <w:iCs/>
                <w:color w:val="211D1E"/>
                <w:kern w:val="24"/>
                <w:lang w:val="en-PH"/>
              </w:rPr>
              <w:t>Facilitator tip:</w:t>
            </w:r>
            <w:r w:rsidRPr="005D52D4">
              <w:rPr>
                <w:rFonts w:ascii="Bierstadt" w:eastAsia="+mn-ea" w:hAnsi="Bierstadt" w:cs="+mn-cs"/>
                <w:color w:val="211D1E"/>
                <w:kern w:val="24"/>
                <w:lang w:val="en-PH"/>
              </w:rPr>
              <w:t xml:space="preserve"> Explain that graphic novels are often dramatic, so students can add information to make their story more interesting as long as the facts stay accurate. </w:t>
            </w:r>
          </w:p>
        </w:tc>
      </w:tr>
      <w:tr w:rsidR="00B156B3" w:rsidRPr="004B379A" w14:paraId="2386553B" w14:textId="77777777" w:rsidTr="54ED6A2F">
        <w:tc>
          <w:tcPr>
            <w:tcW w:w="2438" w:type="dxa"/>
          </w:tcPr>
          <w:p w14:paraId="7106766B" w14:textId="6FE09FC3" w:rsidR="00B156B3" w:rsidRPr="004B379A" w:rsidRDefault="00441AA8">
            <w:pPr>
              <w:rPr>
                <w:rFonts w:ascii="Bierstadt" w:hAnsi="Bierstadt"/>
              </w:rPr>
            </w:pPr>
            <w:r w:rsidRPr="004B379A">
              <w:rPr>
                <w:rFonts w:ascii="Bierstadt" w:hAnsi="Bierstadt"/>
              </w:rPr>
              <w:t xml:space="preserve">Slide </w:t>
            </w:r>
            <w:r w:rsidR="003A7F4B">
              <w:rPr>
                <w:rFonts w:ascii="Bierstadt" w:hAnsi="Bierstadt"/>
              </w:rPr>
              <w:t>7</w:t>
            </w:r>
            <w:r w:rsidR="00CB20B4">
              <w:rPr>
                <w:rFonts w:ascii="Bierstadt" w:hAnsi="Bierstadt"/>
              </w:rPr>
              <w:t>6</w:t>
            </w:r>
          </w:p>
          <w:p w14:paraId="2BAB99BF" w14:textId="77777777" w:rsidR="00D70FB6" w:rsidRDefault="004462E1">
            <w:pPr>
              <w:rPr>
                <w:rFonts w:ascii="Bierstadt" w:hAnsi="Bierstadt"/>
              </w:rPr>
            </w:pPr>
            <w:r w:rsidRPr="004462E1">
              <w:rPr>
                <w:rFonts w:ascii="Bierstadt" w:hAnsi="Bierstadt"/>
                <w:noProof/>
              </w:rPr>
              <w:drawing>
                <wp:inline distT="0" distB="0" distL="0" distR="0" wp14:anchorId="4DBEEE67" wp14:editId="45D75113">
                  <wp:extent cx="1392462" cy="786384"/>
                  <wp:effectExtent l="0" t="0" r="0" b="0"/>
                  <wp:docPr id="158965400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89654008" name=""/>
                          <pic:cNvPicPr/>
                        </pic:nvPicPr>
                        <pic:blipFill>
                          <a:blip r:embed="rId106"/>
                          <a:stretch>
                            <a:fillRect/>
                          </a:stretch>
                        </pic:blipFill>
                        <pic:spPr>
                          <a:xfrm>
                            <a:off x="0" y="0"/>
                            <a:ext cx="1392462" cy="786384"/>
                          </a:xfrm>
                          <a:prstGeom prst="rect">
                            <a:avLst/>
                          </a:prstGeom>
                        </pic:spPr>
                      </pic:pic>
                    </a:graphicData>
                  </a:graphic>
                </wp:inline>
              </w:drawing>
            </w:r>
          </w:p>
          <w:p w14:paraId="6C0E7570" w14:textId="77777777" w:rsidR="00441348" w:rsidRDefault="00441348">
            <w:pPr>
              <w:rPr>
                <w:rFonts w:ascii="Bierstadt" w:hAnsi="Bierstadt"/>
              </w:rPr>
            </w:pPr>
          </w:p>
          <w:p w14:paraId="1822E8EC" w14:textId="77777777" w:rsidR="00441348" w:rsidRDefault="00441348">
            <w:pPr>
              <w:rPr>
                <w:rFonts w:ascii="Bierstadt" w:hAnsi="Bierstadt"/>
              </w:rPr>
            </w:pPr>
            <w:r>
              <w:rPr>
                <w:rFonts w:ascii="Bierstadt" w:hAnsi="Bierstadt"/>
              </w:rPr>
              <w:t xml:space="preserve">Credit Fact Cards </w:t>
            </w:r>
          </w:p>
          <w:p w14:paraId="7D515ABA" w14:textId="0E4E5F6F" w:rsidR="00441348" w:rsidRPr="004B379A" w:rsidRDefault="00441348">
            <w:pPr>
              <w:rPr>
                <w:rFonts w:ascii="Bierstadt" w:hAnsi="Bierstadt"/>
              </w:rPr>
            </w:pPr>
            <w:r>
              <w:rPr>
                <w:rFonts w:ascii="Bierstadt" w:hAnsi="Bierstadt"/>
                <w:noProof/>
              </w:rPr>
              <w:drawing>
                <wp:inline distT="0" distB="0" distL="0" distR="0" wp14:anchorId="6FAFD38D" wp14:editId="4753CB32">
                  <wp:extent cx="1390650" cy="1171813"/>
                  <wp:effectExtent l="0" t="0" r="0" b="9525"/>
                  <wp:docPr id="65526263"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95" cstate="print">
                            <a:extLst>
                              <a:ext uri="{28A0092B-C50C-407E-A947-70E740481C1C}">
                                <a14:useLocalDpi xmlns:a14="http://schemas.microsoft.com/office/drawing/2010/main" val="0"/>
                              </a:ext>
                            </a:extLst>
                          </a:blip>
                          <a:srcRect/>
                          <a:stretch>
                            <a:fillRect/>
                          </a:stretch>
                        </pic:blipFill>
                        <pic:spPr bwMode="auto">
                          <a:xfrm>
                            <a:off x="0" y="0"/>
                            <a:ext cx="1392992" cy="1173786"/>
                          </a:xfrm>
                          <a:prstGeom prst="rect">
                            <a:avLst/>
                          </a:prstGeom>
                          <a:noFill/>
                        </pic:spPr>
                      </pic:pic>
                    </a:graphicData>
                  </a:graphic>
                </wp:inline>
              </w:drawing>
            </w:r>
          </w:p>
        </w:tc>
        <w:tc>
          <w:tcPr>
            <w:tcW w:w="6912" w:type="dxa"/>
          </w:tcPr>
          <w:p w14:paraId="34D69723" w14:textId="2459167F" w:rsidR="00811415" w:rsidRPr="004B379A" w:rsidRDefault="00811415" w:rsidP="00811415">
            <w:pPr>
              <w:pStyle w:val="NormalWeb"/>
              <w:spacing w:before="0" w:beforeAutospacing="0" w:after="0" w:afterAutospacing="0"/>
              <w:rPr>
                <w:rFonts w:ascii="Bierstadt" w:hAnsi="Bierstadt"/>
              </w:rPr>
            </w:pPr>
            <w:r w:rsidRPr="004B379A">
              <w:rPr>
                <w:rFonts w:ascii="Bierstadt" w:eastAsia="+mn-ea" w:hAnsi="Bierstadt" w:cs="+mn-cs"/>
                <w:b/>
                <w:bCs/>
                <w:i/>
                <w:iCs/>
                <w:color w:val="000000"/>
                <w:kern w:val="24"/>
                <w:lang w:val="en-CA"/>
              </w:rPr>
              <w:t xml:space="preserve">Suggested time: </w:t>
            </w:r>
            <w:r w:rsidR="004C14F2">
              <w:rPr>
                <w:rFonts w:ascii="Bierstadt" w:eastAsia="+mn-ea" w:hAnsi="Bierstadt" w:cs="+mn-cs"/>
                <w:b/>
                <w:bCs/>
                <w:i/>
                <w:iCs/>
                <w:color w:val="000000"/>
                <w:kern w:val="24"/>
                <w:lang w:val="en-CA"/>
              </w:rPr>
              <w:t>10</w:t>
            </w:r>
            <w:r w:rsidRPr="004B379A">
              <w:rPr>
                <w:rFonts w:ascii="Bierstadt" w:eastAsia="+mn-ea" w:hAnsi="Bierstadt" w:cs="+mn-cs"/>
                <w:b/>
                <w:bCs/>
                <w:i/>
                <w:iCs/>
                <w:color w:val="000000"/>
                <w:kern w:val="24"/>
              </w:rPr>
              <w:t xml:space="preserve"> minutes</w:t>
            </w:r>
          </w:p>
          <w:p w14:paraId="4E06F063" w14:textId="77777777" w:rsidR="006D190C" w:rsidRPr="006D190C" w:rsidRDefault="006D190C" w:rsidP="006D190C">
            <w:pPr>
              <w:pStyle w:val="NormalWeb"/>
              <w:spacing w:before="0" w:beforeAutospacing="0" w:after="0" w:afterAutospacing="0"/>
              <w:rPr>
                <w:rFonts w:ascii="Bierstadt" w:hAnsi="Bierstadt"/>
              </w:rPr>
            </w:pPr>
            <w:r w:rsidRPr="006D190C">
              <w:rPr>
                <w:rFonts w:ascii="Bierstadt" w:eastAsia="+mn-ea" w:hAnsi="Bierstadt" w:cs="+mn-cs"/>
                <w:color w:val="211D1E"/>
                <w:kern w:val="24"/>
                <w:lang w:val="en-PH"/>
              </w:rPr>
              <w:t xml:space="preserve">Once all groups have completed their panels, each group will present. Students will follow along in their </w:t>
            </w:r>
            <w:r w:rsidRPr="006D190C">
              <w:rPr>
                <w:rFonts w:ascii="Bierstadt" w:eastAsia="+mn-ea" w:hAnsi="Bierstadt" w:cs="+mn-cs"/>
                <w:b/>
                <w:bCs/>
                <w:color w:val="211D1E"/>
                <w:kern w:val="24"/>
                <w:lang w:val="en-PH"/>
              </w:rPr>
              <w:t>student portfolio, page 14-17</w:t>
            </w:r>
            <w:r w:rsidRPr="006D190C">
              <w:rPr>
                <w:rFonts w:ascii="Bierstadt" w:eastAsia="+mn-ea" w:hAnsi="Bierstadt" w:cs="+mn-cs"/>
                <w:color w:val="211D1E"/>
                <w:kern w:val="24"/>
                <w:lang w:val="en-PH"/>
              </w:rPr>
              <w:t xml:space="preserve">, as each group presents their topic. </w:t>
            </w:r>
          </w:p>
          <w:p w14:paraId="6F2CC841" w14:textId="77777777" w:rsidR="002C1283" w:rsidRDefault="002C1283" w:rsidP="006D190C">
            <w:pPr>
              <w:pStyle w:val="NormalWeb"/>
              <w:spacing w:before="0" w:beforeAutospacing="0" w:after="0" w:afterAutospacing="0"/>
              <w:rPr>
                <w:rFonts w:ascii="Bierstadt" w:eastAsia="+mn-ea" w:hAnsi="Bierstadt" w:cs="+mn-cs"/>
                <w:color w:val="211D1E"/>
                <w:kern w:val="24"/>
                <w:lang w:val="en-PH"/>
              </w:rPr>
            </w:pPr>
          </w:p>
          <w:p w14:paraId="7CA85CB5" w14:textId="5C141E6F" w:rsidR="002C1283" w:rsidRPr="002C1283" w:rsidRDefault="002C1283" w:rsidP="006D190C">
            <w:pPr>
              <w:pStyle w:val="NormalWeb"/>
              <w:spacing w:before="0" w:beforeAutospacing="0" w:after="0" w:afterAutospacing="0"/>
              <w:rPr>
                <w:rFonts w:ascii="Bierstadt" w:hAnsi="Bierstadt"/>
              </w:rPr>
            </w:pPr>
            <w:r w:rsidRPr="006D190C">
              <w:rPr>
                <w:rFonts w:ascii="Bierstadt" w:eastAsia="+mn-ea" w:hAnsi="Bierstadt" w:cs="+mn-cs"/>
                <w:i/>
                <w:iCs/>
                <w:color w:val="211D1E"/>
                <w:kern w:val="24"/>
                <w:lang w:val="en-PH"/>
              </w:rPr>
              <w:t xml:space="preserve">Facilitator tip: </w:t>
            </w:r>
            <w:r w:rsidRPr="006D190C">
              <w:rPr>
                <w:rFonts w:ascii="Bierstadt" w:eastAsia="+mn-ea" w:hAnsi="Bierstadt" w:cs="+mn-cs"/>
                <w:color w:val="211D1E"/>
                <w:kern w:val="24"/>
                <w:lang w:val="en-PH"/>
              </w:rPr>
              <w:t>Be aware that some students may have used or seen family members use some of the alternative forms of credit, such as pawn shops or payday loans. It’s important to present the pros and cons in a factual, nonjudgmental manner.</w:t>
            </w:r>
          </w:p>
          <w:p w14:paraId="5564B4F3" w14:textId="77777777" w:rsidR="002C1283" w:rsidRDefault="002C1283" w:rsidP="006D190C">
            <w:pPr>
              <w:pStyle w:val="NormalWeb"/>
              <w:spacing w:before="0" w:beforeAutospacing="0" w:after="0" w:afterAutospacing="0"/>
              <w:rPr>
                <w:rFonts w:ascii="Bierstadt" w:eastAsia="+mn-ea" w:hAnsi="Bierstadt" w:cs="+mn-cs"/>
                <w:color w:val="211D1E"/>
                <w:kern w:val="24"/>
                <w:lang w:val="en-PH"/>
              </w:rPr>
            </w:pPr>
          </w:p>
          <w:p w14:paraId="7B40F7A1" w14:textId="509B4181" w:rsidR="006D190C" w:rsidRPr="006D190C" w:rsidRDefault="006D190C" w:rsidP="006D190C">
            <w:pPr>
              <w:pStyle w:val="NormalWeb"/>
              <w:spacing w:before="0" w:beforeAutospacing="0" w:after="0" w:afterAutospacing="0"/>
              <w:rPr>
                <w:rFonts w:ascii="Bierstadt" w:hAnsi="Bierstadt"/>
              </w:rPr>
            </w:pPr>
            <w:r w:rsidRPr="006D190C">
              <w:rPr>
                <w:rFonts w:ascii="Bierstadt" w:eastAsia="+mn-ea" w:hAnsi="Bierstadt" w:cs="+mn-cs"/>
                <w:color w:val="211D1E"/>
                <w:kern w:val="24"/>
                <w:lang w:val="en-PH"/>
              </w:rPr>
              <w:t>After each group presents, offer current or personal examples of each of the topics. Selected talking points for each topic are listed as follows:</w:t>
            </w:r>
          </w:p>
          <w:p w14:paraId="7D28E4D8" w14:textId="62B84673" w:rsidR="006D190C" w:rsidRPr="006D190C" w:rsidRDefault="006D190C" w:rsidP="00402611">
            <w:pPr>
              <w:pStyle w:val="NormalWeb"/>
              <w:spacing w:before="0" w:beforeAutospacing="0" w:after="0" w:afterAutospacing="0"/>
              <w:rPr>
                <w:rFonts w:ascii="Bierstadt" w:hAnsi="Bierstadt"/>
              </w:rPr>
            </w:pPr>
            <w:r w:rsidRPr="006D190C">
              <w:rPr>
                <w:rFonts w:ascii="Bierstadt" w:eastAsia="+mn-ea" w:hAnsi="Bierstadt" w:cs="+mn-cs"/>
                <w:b/>
                <w:bCs/>
                <w:color w:val="211D1E"/>
                <w:kern w:val="24"/>
                <w:lang w:val="en-PH"/>
              </w:rPr>
              <w:t>Credit Report and Credit Score</w:t>
            </w:r>
            <w:r w:rsidR="002C1283">
              <w:rPr>
                <w:rFonts w:ascii="Bierstadt" w:eastAsia="+mn-ea" w:hAnsi="Bierstadt" w:cs="+mn-cs"/>
                <w:b/>
                <w:bCs/>
                <w:color w:val="211D1E"/>
                <w:kern w:val="24"/>
                <w:lang w:val="en-PH"/>
              </w:rPr>
              <w:t>:</w:t>
            </w:r>
            <w:r w:rsidR="00634205">
              <w:rPr>
                <w:rFonts w:ascii="Bierstadt" w:eastAsia="+mn-ea" w:hAnsi="Bierstadt" w:cs="+mn-cs"/>
                <w:b/>
                <w:bCs/>
                <w:color w:val="211D1E"/>
                <w:kern w:val="24"/>
                <w:lang w:val="en-PH"/>
              </w:rPr>
              <w:t xml:space="preserve"> </w:t>
            </w:r>
            <w:r w:rsidRPr="006D190C">
              <w:rPr>
                <w:rFonts w:ascii="Bierstadt" w:eastAsia="+mn-ea" w:hAnsi="Bierstadt" w:cs="+mn-cs"/>
                <w:color w:val="211D1E"/>
                <w:kern w:val="24"/>
                <w:lang w:val="en-PH"/>
              </w:rPr>
              <w:t>Credit bureaus look for behaviors that show whether you are likely to repay a loan. They track these behaviors and assign each consumer a credit score, like a report card grade. There are many ways to raise and lower your credit score. Some may be surprising. </w:t>
            </w:r>
          </w:p>
          <w:p w14:paraId="5E19AF90" w14:textId="77777777" w:rsidR="00402611" w:rsidRDefault="00402611" w:rsidP="00402611">
            <w:pPr>
              <w:pStyle w:val="NormalWeb"/>
              <w:spacing w:before="0" w:beforeAutospacing="0" w:after="0" w:afterAutospacing="0"/>
              <w:rPr>
                <w:rFonts w:ascii="Bierstadt" w:eastAsia="+mn-ea" w:hAnsi="Bierstadt" w:cs="+mn-cs"/>
                <w:b/>
                <w:bCs/>
                <w:color w:val="211D1E"/>
                <w:kern w:val="24"/>
                <w:lang w:val="en-PH"/>
              </w:rPr>
            </w:pPr>
          </w:p>
          <w:p w14:paraId="46E26F5E" w14:textId="1C0DF26B" w:rsidR="006D190C" w:rsidRPr="006D190C" w:rsidRDefault="006D190C" w:rsidP="00402611">
            <w:pPr>
              <w:pStyle w:val="NormalWeb"/>
              <w:spacing w:before="0" w:beforeAutospacing="0" w:after="0" w:afterAutospacing="0"/>
              <w:rPr>
                <w:rFonts w:ascii="Bierstadt" w:hAnsi="Bierstadt"/>
              </w:rPr>
            </w:pPr>
            <w:r w:rsidRPr="006D190C">
              <w:rPr>
                <w:rFonts w:ascii="Bierstadt" w:eastAsia="+mn-ea" w:hAnsi="Bierstadt" w:cs="+mn-cs"/>
                <w:b/>
                <w:bCs/>
                <w:color w:val="211D1E"/>
                <w:kern w:val="24"/>
                <w:lang w:val="en-PH"/>
              </w:rPr>
              <w:t xml:space="preserve">Who Really Cares About Your Credit? </w:t>
            </w:r>
            <w:r w:rsidRPr="006D190C">
              <w:rPr>
                <w:rFonts w:ascii="Bierstadt" w:eastAsia="+mn-ea" w:hAnsi="Bierstadt" w:cs="+mn-cs"/>
                <w:color w:val="211D1E"/>
                <w:kern w:val="24"/>
                <w:lang w:val="en-PH"/>
              </w:rPr>
              <w:t>The choices you make about credit affect many other areas of your personal finances and your life. A variety of companies review your credit before deciding whether to do business with you. </w:t>
            </w:r>
          </w:p>
          <w:p w14:paraId="7D03BE4D" w14:textId="77777777" w:rsidR="00402611" w:rsidRDefault="00402611" w:rsidP="00402611">
            <w:pPr>
              <w:pStyle w:val="NormalWeb"/>
              <w:spacing w:before="0" w:beforeAutospacing="0" w:after="0" w:afterAutospacing="0"/>
              <w:rPr>
                <w:rFonts w:ascii="Bierstadt" w:eastAsia="+mn-ea" w:hAnsi="Bierstadt" w:cs="+mn-cs"/>
                <w:b/>
                <w:bCs/>
                <w:color w:val="211D1E"/>
                <w:kern w:val="24"/>
                <w:lang w:val="en-PH"/>
              </w:rPr>
            </w:pPr>
          </w:p>
          <w:p w14:paraId="1959C844" w14:textId="1A710619" w:rsidR="006D190C" w:rsidRPr="00634205" w:rsidRDefault="006D190C" w:rsidP="00402611">
            <w:pPr>
              <w:pStyle w:val="NormalWeb"/>
              <w:spacing w:before="0" w:beforeAutospacing="0" w:after="0" w:afterAutospacing="0"/>
              <w:rPr>
                <w:rFonts w:ascii="Bierstadt" w:hAnsi="Bierstadt"/>
              </w:rPr>
            </w:pPr>
            <w:r w:rsidRPr="006D190C">
              <w:rPr>
                <w:rFonts w:ascii="Bierstadt" w:eastAsia="+mn-ea" w:hAnsi="Bierstadt" w:cs="+mn-cs"/>
                <w:b/>
                <w:bCs/>
                <w:color w:val="211D1E"/>
                <w:kern w:val="24"/>
                <w:lang w:val="en-PH"/>
              </w:rPr>
              <w:t>Common Mistakes</w:t>
            </w:r>
            <w:r w:rsidR="00634205">
              <w:rPr>
                <w:rFonts w:ascii="Bierstadt" w:eastAsia="+mn-ea" w:hAnsi="Bierstadt" w:cs="+mn-cs"/>
                <w:b/>
                <w:bCs/>
                <w:color w:val="211D1E"/>
                <w:kern w:val="24"/>
                <w:lang w:val="en-PH"/>
              </w:rPr>
              <w:t>:</w:t>
            </w:r>
            <w:r w:rsidRPr="006D190C">
              <w:rPr>
                <w:rFonts w:ascii="Bierstadt" w:eastAsia="+mn-ea" w:hAnsi="Bierstadt" w:cs="+mn-cs"/>
                <w:b/>
                <w:bCs/>
                <w:color w:val="211D1E"/>
                <w:kern w:val="24"/>
                <w:lang w:val="en-PH"/>
              </w:rPr>
              <w:t xml:space="preserve"> </w:t>
            </w:r>
            <w:r w:rsidRPr="006D190C">
              <w:rPr>
                <w:rFonts w:ascii="Bierstadt" w:eastAsia="+mn-ea" w:hAnsi="Bierstadt" w:cs="+mn-cs"/>
                <w:color w:val="211D1E"/>
                <w:kern w:val="24"/>
                <w:lang w:val="en-PH"/>
              </w:rPr>
              <w:t>The reason there are so many commercials about raising credit scores and repairing credit is because a lot of Canadians struggle with their debt and don't use credit responsibly. </w:t>
            </w:r>
            <w:r w:rsidRPr="00634205">
              <w:rPr>
                <w:rFonts w:ascii="Bierstadt" w:eastAsia="+mn-ea" w:hAnsi="Bierstadt" w:cs="+mn-cs"/>
                <w:color w:val="211D1E"/>
                <w:kern w:val="24"/>
                <w:lang w:val="en-PH"/>
              </w:rPr>
              <w:t>There are some common mistakes that consumers can avoid. </w:t>
            </w:r>
          </w:p>
          <w:p w14:paraId="441A66D2" w14:textId="77777777" w:rsidR="00402611" w:rsidRDefault="00402611" w:rsidP="00402611">
            <w:pPr>
              <w:pStyle w:val="NormalWeb"/>
              <w:spacing w:before="0" w:beforeAutospacing="0" w:after="0" w:afterAutospacing="0"/>
              <w:rPr>
                <w:rFonts w:ascii="Bierstadt" w:eastAsia="+mn-ea" w:hAnsi="Bierstadt" w:cs="+mn-cs"/>
                <w:b/>
                <w:bCs/>
                <w:color w:val="211D1E"/>
                <w:kern w:val="24"/>
                <w:lang w:val="en-PH"/>
              </w:rPr>
            </w:pPr>
          </w:p>
          <w:p w14:paraId="24648955" w14:textId="13A88C48" w:rsidR="006D190C" w:rsidRPr="006D190C" w:rsidRDefault="006D190C" w:rsidP="00402611">
            <w:pPr>
              <w:pStyle w:val="NormalWeb"/>
              <w:spacing w:before="0" w:beforeAutospacing="0" w:after="0" w:afterAutospacing="0"/>
              <w:rPr>
                <w:rFonts w:ascii="Bierstadt" w:hAnsi="Bierstadt"/>
              </w:rPr>
            </w:pPr>
            <w:r w:rsidRPr="006D190C">
              <w:rPr>
                <w:rFonts w:ascii="Bierstadt" w:eastAsia="+mn-ea" w:hAnsi="Bierstadt" w:cs="+mn-cs"/>
                <w:b/>
                <w:bCs/>
                <w:color w:val="211D1E"/>
                <w:kern w:val="24"/>
                <w:lang w:val="en-PH"/>
              </w:rPr>
              <w:t>Payday and Installment Loans</w:t>
            </w:r>
            <w:r w:rsidR="00634205">
              <w:rPr>
                <w:rFonts w:ascii="Bierstadt" w:eastAsia="+mn-ea" w:hAnsi="Bierstadt" w:cs="+mn-cs"/>
                <w:b/>
                <w:bCs/>
                <w:color w:val="211D1E"/>
                <w:kern w:val="24"/>
                <w:lang w:val="en-PH"/>
              </w:rPr>
              <w:t>:</w:t>
            </w:r>
            <w:r w:rsidRPr="006D190C">
              <w:rPr>
                <w:rFonts w:ascii="Bierstadt" w:eastAsia="+mn-ea" w:hAnsi="Bierstadt" w:cs="+mn-cs"/>
                <w:b/>
                <w:bCs/>
                <w:color w:val="211D1E"/>
                <w:kern w:val="24"/>
                <w:lang w:val="en-PH"/>
              </w:rPr>
              <w:t xml:space="preserve"> </w:t>
            </w:r>
            <w:r w:rsidRPr="006D190C">
              <w:rPr>
                <w:rFonts w:ascii="Bierstadt" w:eastAsia="+mn-ea" w:hAnsi="Bierstadt" w:cs="+mn-cs"/>
                <w:color w:val="211D1E"/>
                <w:kern w:val="24"/>
                <w:lang w:val="en-PH"/>
              </w:rPr>
              <w:t>These types of loans can carry high interest rates and a short pay-back schedule that consumers need to be aware of. However, installment loans can be helpful for individuals to budget for larger purchases. It is important to use these loans wisely and read all the fine print in the contract so you know what you’re agreeing to. </w:t>
            </w:r>
          </w:p>
          <w:p w14:paraId="1CF853D4" w14:textId="77777777" w:rsidR="00402611" w:rsidRDefault="00402611" w:rsidP="00402611">
            <w:pPr>
              <w:pStyle w:val="NormalWeb"/>
              <w:spacing w:before="0" w:beforeAutospacing="0" w:after="0" w:afterAutospacing="0"/>
              <w:rPr>
                <w:rFonts w:ascii="Bierstadt" w:eastAsia="+mn-ea" w:hAnsi="Bierstadt" w:cs="+mn-cs"/>
                <w:b/>
                <w:bCs/>
                <w:color w:val="211D1E"/>
                <w:kern w:val="24"/>
                <w:lang w:val="en-PH"/>
              </w:rPr>
            </w:pPr>
          </w:p>
          <w:p w14:paraId="3FF5574C" w14:textId="43E756C3" w:rsidR="006D190C" w:rsidRPr="006D190C" w:rsidRDefault="006D190C" w:rsidP="00402611">
            <w:pPr>
              <w:pStyle w:val="NormalWeb"/>
              <w:spacing w:before="0" w:beforeAutospacing="0" w:after="0" w:afterAutospacing="0"/>
              <w:rPr>
                <w:rFonts w:ascii="Bierstadt" w:hAnsi="Bierstadt"/>
              </w:rPr>
            </w:pPr>
            <w:r w:rsidRPr="006D190C">
              <w:rPr>
                <w:rFonts w:ascii="Bierstadt" w:eastAsia="+mn-ea" w:hAnsi="Bierstadt" w:cs="+mn-cs"/>
                <w:b/>
                <w:bCs/>
                <w:color w:val="211D1E"/>
                <w:kern w:val="24"/>
                <w:lang w:val="en-PH"/>
              </w:rPr>
              <w:t>Rent-to-Own</w:t>
            </w:r>
            <w:r w:rsidR="0098641C">
              <w:rPr>
                <w:rFonts w:ascii="Bierstadt" w:eastAsia="+mn-ea" w:hAnsi="Bierstadt" w:cs="+mn-cs"/>
                <w:b/>
                <w:bCs/>
                <w:color w:val="211D1E"/>
                <w:kern w:val="24"/>
                <w:lang w:val="en-PH"/>
              </w:rPr>
              <w:t>:</w:t>
            </w:r>
            <w:r w:rsidRPr="006D190C">
              <w:rPr>
                <w:rFonts w:ascii="Bierstadt" w:eastAsia="+mn-ea" w:hAnsi="Bierstadt" w:cs="+mn-cs"/>
                <w:b/>
                <w:bCs/>
                <w:color w:val="211D1E"/>
                <w:kern w:val="24"/>
                <w:lang w:val="en-PH"/>
              </w:rPr>
              <w:t xml:space="preserve"> </w:t>
            </w:r>
            <w:r w:rsidRPr="006D190C">
              <w:rPr>
                <w:rFonts w:ascii="Bierstadt" w:eastAsia="+mn-ea" w:hAnsi="Bierstadt" w:cs="+mn-cs"/>
                <w:color w:val="211D1E"/>
                <w:kern w:val="24"/>
                <w:lang w:val="en-PH"/>
              </w:rPr>
              <w:t>Furniture and appliances bought this way cost significantly more, sometimes two or three times more than buying the product outright. </w:t>
            </w:r>
          </w:p>
          <w:p w14:paraId="17BBBAE7" w14:textId="77777777" w:rsidR="00402611" w:rsidRDefault="00402611" w:rsidP="00402611">
            <w:pPr>
              <w:pStyle w:val="NormalWeb"/>
              <w:spacing w:before="0" w:beforeAutospacing="0" w:after="0" w:afterAutospacing="0"/>
              <w:rPr>
                <w:rFonts w:ascii="Bierstadt" w:eastAsia="+mn-ea" w:hAnsi="Bierstadt" w:cs="+mn-cs"/>
                <w:b/>
                <w:bCs/>
                <w:color w:val="211D1E"/>
                <w:kern w:val="24"/>
                <w:lang w:val="en-PH"/>
              </w:rPr>
            </w:pPr>
          </w:p>
          <w:p w14:paraId="4222DB25" w14:textId="7DB4AF73" w:rsidR="006D190C" w:rsidRPr="006D190C" w:rsidRDefault="006D190C" w:rsidP="00402611">
            <w:pPr>
              <w:pStyle w:val="NormalWeb"/>
              <w:spacing w:before="0" w:beforeAutospacing="0" w:after="0" w:afterAutospacing="0"/>
              <w:rPr>
                <w:rFonts w:ascii="Bierstadt" w:hAnsi="Bierstadt"/>
              </w:rPr>
            </w:pPr>
            <w:r w:rsidRPr="006D190C">
              <w:rPr>
                <w:rFonts w:ascii="Bierstadt" w:eastAsia="+mn-ea" w:hAnsi="Bierstadt" w:cs="+mn-cs"/>
                <w:b/>
                <w:bCs/>
                <w:color w:val="211D1E"/>
                <w:kern w:val="24"/>
                <w:lang w:val="en-PH"/>
              </w:rPr>
              <w:t>Pawn Shops</w:t>
            </w:r>
            <w:r w:rsidR="0098641C">
              <w:rPr>
                <w:rFonts w:ascii="Bierstadt" w:eastAsia="+mn-ea" w:hAnsi="Bierstadt" w:cs="+mn-cs"/>
                <w:b/>
                <w:bCs/>
                <w:color w:val="211D1E"/>
                <w:kern w:val="24"/>
                <w:lang w:val="en-PH"/>
              </w:rPr>
              <w:t>:</w:t>
            </w:r>
            <w:r w:rsidRPr="006D190C">
              <w:rPr>
                <w:rFonts w:ascii="Bierstadt" w:eastAsia="+mn-ea" w:hAnsi="Bierstadt" w:cs="+mn-cs"/>
                <w:b/>
                <w:bCs/>
                <w:color w:val="211D1E"/>
                <w:kern w:val="24"/>
                <w:lang w:val="en-PH"/>
              </w:rPr>
              <w:t xml:space="preserve"> </w:t>
            </w:r>
            <w:r w:rsidRPr="006D190C">
              <w:rPr>
                <w:rFonts w:ascii="Bierstadt" w:eastAsia="+mn-ea" w:hAnsi="Bierstadt" w:cs="+mn-cs"/>
                <w:color w:val="211D1E"/>
                <w:kern w:val="24"/>
                <w:lang w:val="en-PH"/>
              </w:rPr>
              <w:t xml:space="preserve">For your loan, you will receive only a fraction of the value of the item you leave as collateral, and the shop owns your collateral if you fail to pay back the loan. It is important to read all the posted store policies and fine print in the contract so you know what you’re agreeing to. </w:t>
            </w:r>
          </w:p>
          <w:p w14:paraId="02AA6420" w14:textId="77777777" w:rsidR="00402611" w:rsidRDefault="00402611" w:rsidP="00402611">
            <w:pPr>
              <w:pStyle w:val="NormalWeb"/>
              <w:spacing w:before="0" w:beforeAutospacing="0" w:after="0" w:afterAutospacing="0"/>
              <w:rPr>
                <w:rFonts w:ascii="Bierstadt" w:eastAsia="+mn-ea" w:hAnsi="Bierstadt" w:cs="+mn-cs"/>
                <w:b/>
                <w:bCs/>
                <w:color w:val="211D1E"/>
                <w:kern w:val="24"/>
                <w:lang w:val="en-PH"/>
              </w:rPr>
            </w:pPr>
          </w:p>
          <w:p w14:paraId="4E3E00CB" w14:textId="17FDE798" w:rsidR="006D190C" w:rsidRPr="006D190C" w:rsidRDefault="006D190C" w:rsidP="00402611">
            <w:pPr>
              <w:pStyle w:val="NormalWeb"/>
              <w:spacing w:before="0" w:beforeAutospacing="0" w:after="0" w:afterAutospacing="0"/>
              <w:rPr>
                <w:rFonts w:ascii="Bierstadt" w:hAnsi="Bierstadt"/>
              </w:rPr>
            </w:pPr>
            <w:r w:rsidRPr="006D190C">
              <w:rPr>
                <w:rFonts w:ascii="Bierstadt" w:eastAsia="+mn-ea" w:hAnsi="Bierstadt" w:cs="+mn-cs"/>
                <w:b/>
                <w:bCs/>
                <w:color w:val="211D1E"/>
                <w:kern w:val="24"/>
                <w:lang w:val="en-PH"/>
              </w:rPr>
              <w:t>Credit Cards</w:t>
            </w:r>
            <w:r w:rsidR="0098641C">
              <w:rPr>
                <w:rFonts w:ascii="Bierstadt" w:eastAsia="+mn-ea" w:hAnsi="Bierstadt" w:cs="+mn-cs"/>
                <w:b/>
                <w:bCs/>
                <w:color w:val="211D1E"/>
                <w:kern w:val="24"/>
                <w:lang w:val="en-PH"/>
              </w:rPr>
              <w:t>:</w:t>
            </w:r>
            <w:r w:rsidRPr="006D190C">
              <w:rPr>
                <w:rFonts w:ascii="Bierstadt" w:eastAsia="+mn-ea" w:hAnsi="Bierstadt" w:cs="+mn-cs"/>
                <w:b/>
                <w:bCs/>
                <w:color w:val="211D1E"/>
                <w:kern w:val="24"/>
                <w:lang w:val="en-PH"/>
              </w:rPr>
              <w:t xml:space="preserve"> </w:t>
            </w:r>
            <w:r w:rsidRPr="006D190C">
              <w:rPr>
                <w:rFonts w:ascii="Bierstadt" w:eastAsia="+mn-ea" w:hAnsi="Bierstadt" w:cs="+mn-cs"/>
                <w:color w:val="211D1E"/>
                <w:kern w:val="24"/>
                <w:lang w:val="en-PH"/>
              </w:rPr>
              <w:t xml:space="preserve">Credit cards are widely used as a tool in Canadians’ personal finances. They can be more convenient that cash and offer things that debit-based products cant including insurance, cashback and other perks. However, if the balance is not paid at the end of the month, you’ll be charged interest, making everything you buy cost more. When credit card bills are not paid off each month or a payment is late, they can have a negative effect on your credit and finances. </w:t>
            </w:r>
          </w:p>
          <w:p w14:paraId="08BA1FEF" w14:textId="77777777" w:rsidR="00402611" w:rsidRDefault="00402611" w:rsidP="00402611">
            <w:pPr>
              <w:pStyle w:val="NormalWeb"/>
              <w:spacing w:before="0" w:beforeAutospacing="0" w:after="0" w:afterAutospacing="0"/>
              <w:rPr>
                <w:rFonts w:ascii="Bierstadt" w:eastAsia="+mn-ea" w:hAnsi="Bierstadt" w:cs="+mn-cs"/>
                <w:b/>
                <w:bCs/>
                <w:color w:val="211D1E"/>
                <w:kern w:val="24"/>
                <w:lang w:val="en-PH"/>
              </w:rPr>
            </w:pPr>
          </w:p>
          <w:p w14:paraId="35128BB4" w14:textId="5DCFD20D" w:rsidR="00E3519D" w:rsidRPr="0098641C" w:rsidRDefault="006D190C" w:rsidP="00402611">
            <w:pPr>
              <w:pStyle w:val="NormalWeb"/>
              <w:spacing w:before="0" w:beforeAutospacing="0" w:after="0" w:afterAutospacing="0"/>
              <w:rPr>
                <w:rFonts w:ascii="Bierstadt" w:hAnsi="Bierstadt"/>
              </w:rPr>
            </w:pPr>
            <w:r w:rsidRPr="006D190C">
              <w:rPr>
                <w:rFonts w:ascii="Bierstadt" w:eastAsia="+mn-ea" w:hAnsi="Bierstadt" w:cs="+mn-cs"/>
                <w:b/>
                <w:bCs/>
                <w:color w:val="211D1E"/>
                <w:kern w:val="24"/>
                <w:lang w:val="en-PH"/>
              </w:rPr>
              <w:t>Student Loans</w:t>
            </w:r>
            <w:r w:rsidR="0098641C">
              <w:rPr>
                <w:rFonts w:ascii="Bierstadt" w:eastAsia="+mn-ea" w:hAnsi="Bierstadt" w:cs="+mn-cs"/>
                <w:b/>
                <w:bCs/>
                <w:color w:val="211D1E"/>
                <w:kern w:val="24"/>
                <w:lang w:val="en-PH"/>
              </w:rPr>
              <w:t>:</w:t>
            </w:r>
            <w:r w:rsidRPr="006D190C">
              <w:rPr>
                <w:rFonts w:ascii="Bierstadt" w:eastAsia="+mn-ea" w:hAnsi="Bierstadt" w:cs="+mn-cs"/>
                <w:b/>
                <w:bCs/>
                <w:color w:val="211D1E"/>
                <w:kern w:val="24"/>
                <w:lang w:val="en-PH"/>
              </w:rPr>
              <w:t xml:space="preserve"> </w:t>
            </w:r>
            <w:r w:rsidRPr="006D190C">
              <w:rPr>
                <w:rFonts w:ascii="Bierstadt" w:eastAsia="+mn-ea" w:hAnsi="Bierstadt" w:cs="+mn-cs"/>
                <w:color w:val="211D1E"/>
                <w:kern w:val="24"/>
                <w:lang w:val="en-PH"/>
              </w:rPr>
              <w:t xml:space="preserve">On average, higher education increases income, but there is a point when too much debt from student loans is harmful to personal finances. Make plans early to pay for education beyond high school. There are several consequences for failure to pay back student loans. </w:t>
            </w:r>
          </w:p>
        </w:tc>
      </w:tr>
      <w:tr w:rsidR="00E06715" w:rsidRPr="004B379A" w14:paraId="77294F25" w14:textId="77777777" w:rsidTr="54ED6A2F">
        <w:tc>
          <w:tcPr>
            <w:tcW w:w="9350" w:type="dxa"/>
            <w:gridSpan w:val="2"/>
            <w:shd w:val="clear" w:color="auto" w:fill="C2EDF0"/>
          </w:tcPr>
          <w:p w14:paraId="26CF3B79" w14:textId="41999D82" w:rsidR="00E06715" w:rsidRPr="004B379A" w:rsidRDefault="004C14F2" w:rsidP="008D5BFD">
            <w:pPr>
              <w:jc w:val="right"/>
              <w:rPr>
                <w:rFonts w:ascii="Bierstadt" w:hAnsi="Bierstadt"/>
                <w:b/>
                <w:bCs/>
              </w:rPr>
            </w:pPr>
            <w:r>
              <w:rPr>
                <w:rFonts w:ascii="Bierstadt" w:hAnsi="Bierstadt"/>
                <w:b/>
                <w:bCs/>
              </w:rPr>
              <w:t>Summary and Review</w:t>
            </w:r>
            <w:r w:rsidR="00CD25DB" w:rsidRPr="004B379A">
              <w:rPr>
                <w:rFonts w:ascii="Bierstadt" w:hAnsi="Bierstadt"/>
                <w:b/>
                <w:bCs/>
              </w:rPr>
              <w:t xml:space="preserve">                                          </w:t>
            </w:r>
            <w:r w:rsidR="008D5BFD" w:rsidRPr="004B379A">
              <w:rPr>
                <w:rFonts w:ascii="Bierstadt" w:hAnsi="Bierstadt"/>
                <w:b/>
                <w:bCs/>
              </w:rPr>
              <w:t xml:space="preserve"> </w:t>
            </w:r>
            <w:r>
              <w:rPr>
                <w:rFonts w:ascii="Bierstadt" w:hAnsi="Bierstadt"/>
                <w:b/>
                <w:bCs/>
              </w:rPr>
              <w:t xml:space="preserve"> </w:t>
            </w:r>
            <w:r w:rsidR="00CD25DB" w:rsidRPr="004B379A">
              <w:rPr>
                <w:rFonts w:ascii="Bierstadt" w:hAnsi="Bierstadt"/>
                <w:b/>
                <w:bCs/>
              </w:rPr>
              <w:t xml:space="preserve">5 min </w:t>
            </w:r>
          </w:p>
        </w:tc>
      </w:tr>
      <w:tr w:rsidR="00441AA8" w:rsidRPr="004B379A" w14:paraId="281F1868" w14:textId="77777777" w:rsidTr="54ED6A2F">
        <w:tc>
          <w:tcPr>
            <w:tcW w:w="2438" w:type="dxa"/>
          </w:tcPr>
          <w:p w14:paraId="6AC7E1C8" w14:textId="5DAB62AA" w:rsidR="00441AA8" w:rsidRPr="004B379A" w:rsidRDefault="00565C2A">
            <w:pPr>
              <w:rPr>
                <w:rFonts w:ascii="Bierstadt" w:hAnsi="Bierstadt"/>
              </w:rPr>
            </w:pPr>
            <w:r w:rsidRPr="004B379A">
              <w:rPr>
                <w:rFonts w:ascii="Bierstadt" w:hAnsi="Bierstadt"/>
              </w:rPr>
              <w:t xml:space="preserve">Slide </w:t>
            </w:r>
            <w:r w:rsidR="00731FF3">
              <w:rPr>
                <w:rFonts w:ascii="Bierstadt" w:hAnsi="Bierstadt"/>
              </w:rPr>
              <w:t>7</w:t>
            </w:r>
            <w:r w:rsidR="009E4A78">
              <w:rPr>
                <w:rFonts w:ascii="Bierstadt" w:hAnsi="Bierstadt"/>
              </w:rPr>
              <w:t>7</w:t>
            </w:r>
          </w:p>
          <w:p w14:paraId="72E72EB6" w14:textId="0683494F" w:rsidR="005305E7" w:rsidRPr="004B379A" w:rsidRDefault="00123B8F">
            <w:pPr>
              <w:rPr>
                <w:rFonts w:ascii="Bierstadt" w:hAnsi="Bierstadt"/>
              </w:rPr>
            </w:pPr>
            <w:r w:rsidRPr="00123B8F">
              <w:rPr>
                <w:rFonts w:ascii="Bierstadt" w:hAnsi="Bierstadt"/>
                <w:noProof/>
              </w:rPr>
              <w:drawing>
                <wp:inline distT="0" distB="0" distL="0" distR="0" wp14:anchorId="75A00728" wp14:editId="6B4832FE">
                  <wp:extent cx="1404954" cy="786384"/>
                  <wp:effectExtent l="0" t="0" r="5080" b="0"/>
                  <wp:docPr id="197972076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79720761" name=""/>
                          <pic:cNvPicPr/>
                        </pic:nvPicPr>
                        <pic:blipFill>
                          <a:blip r:embed="rId107"/>
                          <a:stretch>
                            <a:fillRect/>
                          </a:stretch>
                        </pic:blipFill>
                        <pic:spPr>
                          <a:xfrm>
                            <a:off x="0" y="0"/>
                            <a:ext cx="1404954" cy="786384"/>
                          </a:xfrm>
                          <a:prstGeom prst="rect">
                            <a:avLst/>
                          </a:prstGeom>
                        </pic:spPr>
                      </pic:pic>
                    </a:graphicData>
                  </a:graphic>
                </wp:inline>
              </w:drawing>
            </w:r>
          </w:p>
        </w:tc>
        <w:tc>
          <w:tcPr>
            <w:tcW w:w="6912" w:type="dxa"/>
          </w:tcPr>
          <w:p w14:paraId="0BDC29CB" w14:textId="7EBBCEBA" w:rsidR="00CD25DB" w:rsidRPr="00CD25DB" w:rsidRDefault="00CD25DB" w:rsidP="00CD25DB">
            <w:pPr>
              <w:rPr>
                <w:rFonts w:ascii="Bierstadt" w:eastAsia="Times New Roman" w:hAnsi="Bierstadt" w:cs="Times New Roman"/>
                <w:kern w:val="0"/>
                <w14:ligatures w14:val="none"/>
              </w:rPr>
            </w:pPr>
            <w:r w:rsidRPr="00CD25DB">
              <w:rPr>
                <w:rFonts w:ascii="Bierstadt" w:eastAsia="+mn-ea" w:hAnsi="Bierstadt" w:cs="+mn-cs"/>
                <w:b/>
                <w:bCs/>
                <w:i/>
                <w:iCs/>
                <w:color w:val="000000"/>
                <w:kern w:val="24"/>
                <w:lang w:val="en-CA"/>
                <w14:ligatures w14:val="none"/>
              </w:rPr>
              <w:t xml:space="preserve">Suggested time: </w:t>
            </w:r>
            <w:r w:rsidRPr="00CD25DB">
              <w:rPr>
                <w:rFonts w:ascii="Bierstadt" w:eastAsia="+mn-ea" w:hAnsi="Bierstadt" w:cs="+mn-cs"/>
                <w:b/>
                <w:bCs/>
                <w:i/>
                <w:iCs/>
                <w:color w:val="000000"/>
                <w:kern w:val="24"/>
                <w14:ligatures w14:val="none"/>
              </w:rPr>
              <w:t>5 minutes</w:t>
            </w:r>
          </w:p>
          <w:p w14:paraId="61DC633F" w14:textId="77777777" w:rsidR="00275C25" w:rsidRPr="00275C25" w:rsidRDefault="00275C25" w:rsidP="00275C25">
            <w:pPr>
              <w:pStyle w:val="NormalWeb"/>
              <w:spacing w:before="0" w:beforeAutospacing="0" w:after="0" w:afterAutospacing="0"/>
              <w:rPr>
                <w:rFonts w:ascii="Bierstadt" w:hAnsi="Bierstadt"/>
              </w:rPr>
            </w:pPr>
            <w:r w:rsidRPr="00275C25">
              <w:rPr>
                <w:rFonts w:ascii="Bierstadt" w:eastAsia="+mn-ea" w:hAnsi="Bierstadt" w:cs="+mn-cs"/>
                <w:color w:val="211D1E"/>
                <w:kern w:val="24"/>
                <w:lang w:val="en-PH"/>
              </w:rPr>
              <w:t xml:space="preserve">Review the prompts about credit and remind students that credit may be necessary for most people at some point in their lives. It’s important to know how to use it wisely. </w:t>
            </w:r>
          </w:p>
          <w:p w14:paraId="11E25CE3" w14:textId="77777777" w:rsidR="00275C25" w:rsidRDefault="00275C25" w:rsidP="00275C25">
            <w:pPr>
              <w:pStyle w:val="NormalWeb"/>
              <w:spacing w:before="0" w:beforeAutospacing="0" w:after="0" w:afterAutospacing="0"/>
              <w:rPr>
                <w:rFonts w:ascii="Bierstadt" w:eastAsia="+mn-ea" w:hAnsi="Bierstadt" w:cs="+mn-cs"/>
                <w:color w:val="211D1E"/>
                <w:kern w:val="24"/>
                <w:lang w:val="en-PH"/>
              </w:rPr>
            </w:pPr>
          </w:p>
          <w:p w14:paraId="5ED85C53" w14:textId="42CEC82E" w:rsidR="00275C25" w:rsidRPr="00275C25" w:rsidRDefault="00275C25" w:rsidP="00275C25">
            <w:pPr>
              <w:pStyle w:val="NormalWeb"/>
              <w:spacing w:before="0" w:beforeAutospacing="0" w:after="0" w:afterAutospacing="0"/>
              <w:rPr>
                <w:rFonts w:ascii="Bierstadt" w:hAnsi="Bierstadt"/>
              </w:rPr>
            </w:pPr>
            <w:r w:rsidRPr="00275C25">
              <w:rPr>
                <w:rFonts w:ascii="Bierstadt" w:eastAsia="+mn-ea" w:hAnsi="Bierstadt" w:cs="+mn-cs"/>
                <w:color w:val="211D1E"/>
                <w:kern w:val="24"/>
                <w:lang w:val="en-PH"/>
              </w:rPr>
              <w:t xml:space="preserve">Remind them of the five elements of financial planning in </w:t>
            </w:r>
            <w:r w:rsidRPr="00275C25">
              <w:rPr>
                <w:rFonts w:ascii="Bierstadt" w:eastAsia="+mn-ea" w:hAnsi="Bierstadt" w:cs="+mn-cs"/>
                <w:i/>
                <w:iCs/>
                <w:color w:val="211D1E"/>
                <w:kern w:val="24"/>
                <w:lang w:val="en-PH"/>
              </w:rPr>
              <w:t>Personal Finance</w:t>
            </w:r>
            <w:r w:rsidRPr="00275C25">
              <w:rPr>
                <w:rFonts w:ascii="Bierstadt" w:eastAsia="+mn-ea" w:hAnsi="Bierstadt" w:cs="+mn-cs"/>
                <w:color w:val="211D1E"/>
                <w:kern w:val="24"/>
                <w:lang w:val="en-PH"/>
              </w:rPr>
              <w:t>: Earn money, save money, spend wisely, use credit cautiously, and protect personal finances.</w:t>
            </w:r>
          </w:p>
          <w:p w14:paraId="47044C47" w14:textId="77777777" w:rsidR="008E72A7" w:rsidRDefault="008E72A7" w:rsidP="00275C25">
            <w:pPr>
              <w:pStyle w:val="NormalWeb"/>
              <w:spacing w:before="0" w:beforeAutospacing="0" w:after="0" w:afterAutospacing="0"/>
              <w:rPr>
                <w:rFonts w:ascii="Bierstadt" w:eastAsia="+mn-ea" w:hAnsi="Bierstadt" w:cs="+mn-cs"/>
                <w:b/>
                <w:bCs/>
                <w:color w:val="211D1E"/>
                <w:kern w:val="24"/>
                <w:lang w:val="en-PH"/>
              </w:rPr>
            </w:pPr>
          </w:p>
          <w:p w14:paraId="1AE10C38" w14:textId="61BCF30C" w:rsidR="00275C25" w:rsidRDefault="00275C25" w:rsidP="00275C25">
            <w:pPr>
              <w:pStyle w:val="NormalWeb"/>
              <w:spacing w:before="0" w:beforeAutospacing="0" w:after="0" w:afterAutospacing="0"/>
              <w:rPr>
                <w:rFonts w:ascii="Bierstadt" w:eastAsia="+mn-ea" w:hAnsi="Bierstadt" w:cs="+mn-cs"/>
                <w:color w:val="211D1E"/>
                <w:kern w:val="24"/>
                <w:lang w:val="en-PH"/>
              </w:rPr>
            </w:pPr>
            <w:r w:rsidRPr="00275C25">
              <w:rPr>
                <w:rFonts w:ascii="Bierstadt" w:eastAsia="+mn-ea" w:hAnsi="Bierstadt" w:cs="+mn-cs"/>
                <w:i/>
                <w:iCs/>
                <w:color w:val="211D1E"/>
                <w:kern w:val="24"/>
                <w:lang w:val="en-PH"/>
              </w:rPr>
              <w:t xml:space="preserve">Facilitator tip: </w:t>
            </w:r>
            <w:r w:rsidRPr="00275C25">
              <w:rPr>
                <w:rFonts w:ascii="Bierstadt" w:eastAsia="+mn-ea" w:hAnsi="Bierstadt" w:cs="+mn-cs"/>
                <w:color w:val="211D1E"/>
                <w:kern w:val="24"/>
                <w:lang w:val="en-PH"/>
              </w:rPr>
              <w:t xml:space="preserve">Ask the teacher to display the Graphic Novel Panels </w:t>
            </w:r>
            <w:r w:rsidR="00123B8F">
              <w:rPr>
                <w:rFonts w:ascii="Bierstadt" w:eastAsia="+mn-ea" w:hAnsi="Bierstadt" w:cs="+mn-cs"/>
                <w:color w:val="211D1E"/>
                <w:kern w:val="24"/>
                <w:lang w:val="en-PH"/>
              </w:rPr>
              <w:t xml:space="preserve">around the classroom </w:t>
            </w:r>
            <w:r w:rsidRPr="00275C25">
              <w:rPr>
                <w:rFonts w:ascii="Bierstadt" w:eastAsia="+mn-ea" w:hAnsi="Bierstadt" w:cs="+mn-cs"/>
                <w:color w:val="211D1E"/>
                <w:kern w:val="24"/>
                <w:lang w:val="en-PH"/>
              </w:rPr>
              <w:t>to remind the students of good credit decisions.</w:t>
            </w:r>
          </w:p>
          <w:p w14:paraId="4D37EEA8" w14:textId="77777777" w:rsidR="008E72A7" w:rsidRPr="00275C25" w:rsidRDefault="008E72A7" w:rsidP="00275C25">
            <w:pPr>
              <w:pStyle w:val="NormalWeb"/>
              <w:spacing w:before="0" w:beforeAutospacing="0" w:after="0" w:afterAutospacing="0"/>
              <w:rPr>
                <w:rFonts w:ascii="Bierstadt" w:hAnsi="Bierstadt"/>
              </w:rPr>
            </w:pPr>
          </w:p>
          <w:p w14:paraId="469E758B" w14:textId="77777777" w:rsidR="00275C25" w:rsidRPr="008E72A7" w:rsidRDefault="00275C25" w:rsidP="00275C25">
            <w:pPr>
              <w:pStyle w:val="NormalWeb"/>
              <w:spacing w:before="0" w:beforeAutospacing="0" w:after="0" w:afterAutospacing="0"/>
              <w:rPr>
                <w:rFonts w:ascii="Bierstadt" w:hAnsi="Bierstadt"/>
                <w:i/>
                <w:iCs/>
              </w:rPr>
            </w:pPr>
            <w:r w:rsidRPr="008E72A7">
              <w:rPr>
                <w:rFonts w:ascii="Bierstadt" w:eastAsia="+mn-ea" w:hAnsi="Bierstadt" w:cs="+mn-cs"/>
                <w:i/>
                <w:iCs/>
                <w:kern w:val="24"/>
                <w:lang w:val="en-PH"/>
              </w:rPr>
              <w:t>Extended learning opportunity:</w:t>
            </w:r>
          </w:p>
          <w:p w14:paraId="5408237A" w14:textId="77777777" w:rsidR="0027715B" w:rsidRDefault="00275C25" w:rsidP="008E72A7">
            <w:pPr>
              <w:pStyle w:val="NormalWeb"/>
              <w:spacing w:before="0" w:beforeAutospacing="0" w:after="0" w:afterAutospacing="0"/>
              <w:rPr>
                <w:rFonts w:ascii="Bierstadt" w:eastAsia="+mn-ea" w:hAnsi="Bierstadt" w:cs="+mn-cs"/>
                <w:color w:val="211D1E"/>
                <w:kern w:val="24"/>
                <w:lang w:val="en-PH"/>
              </w:rPr>
            </w:pPr>
            <w:r w:rsidRPr="00275C25">
              <w:rPr>
                <w:rFonts w:ascii="Bierstadt" w:eastAsia="+mn-ea" w:hAnsi="Bierstadt" w:cs="+mn-cs"/>
                <w:color w:val="211D1E"/>
                <w:kern w:val="24"/>
                <w:lang w:val="en-PH"/>
              </w:rPr>
              <w:t xml:space="preserve">If time allows in the session—or in class at a later date—consider redistributing the Graphic Novel Panels and blank pieces of paper. </w:t>
            </w:r>
          </w:p>
          <w:p w14:paraId="2F18BB04" w14:textId="77777777" w:rsidR="0027715B" w:rsidRDefault="0027715B" w:rsidP="008E72A7">
            <w:pPr>
              <w:pStyle w:val="NormalWeb"/>
              <w:spacing w:before="0" w:beforeAutospacing="0" w:after="0" w:afterAutospacing="0"/>
              <w:rPr>
                <w:rFonts w:ascii="Bierstadt" w:eastAsia="+mn-ea" w:hAnsi="Bierstadt" w:cs="+mn-cs"/>
                <w:color w:val="211D1E"/>
                <w:kern w:val="24"/>
                <w:lang w:val="en-PH"/>
              </w:rPr>
            </w:pPr>
          </w:p>
          <w:p w14:paraId="29F7F281" w14:textId="5745E2C0" w:rsidR="00065396" w:rsidRPr="004B379A" w:rsidRDefault="00275C25" w:rsidP="008E72A7">
            <w:pPr>
              <w:pStyle w:val="NormalWeb"/>
              <w:spacing w:before="0" w:beforeAutospacing="0" w:after="0" w:afterAutospacing="0"/>
              <w:rPr>
                <w:rFonts w:ascii="Bierstadt" w:hAnsi="Bierstadt"/>
              </w:rPr>
            </w:pPr>
            <w:r w:rsidRPr="00275C25">
              <w:rPr>
                <w:rFonts w:ascii="Bierstadt" w:eastAsia="+mn-ea" w:hAnsi="Bierstadt" w:cs="+mn-cs"/>
                <w:color w:val="211D1E"/>
                <w:kern w:val="24"/>
                <w:lang w:val="en-PH"/>
              </w:rPr>
              <w:t>Have the students create the panel of the story that would have occurred immediately before or after the panel they added captions to. Ask them to include the dialogue that would describe what came before or after the events in the current panels. </w:t>
            </w:r>
          </w:p>
        </w:tc>
      </w:tr>
      <w:tr w:rsidR="00731FF3" w:rsidRPr="004B379A" w14:paraId="4B9EDDBC" w14:textId="77777777" w:rsidTr="54ED6A2F">
        <w:tc>
          <w:tcPr>
            <w:tcW w:w="2438" w:type="dxa"/>
          </w:tcPr>
          <w:p w14:paraId="164D0DE3" w14:textId="5C11D84F" w:rsidR="00731FF3" w:rsidRDefault="00731FF3">
            <w:pPr>
              <w:rPr>
                <w:rFonts w:ascii="Bierstadt" w:hAnsi="Bierstadt"/>
              </w:rPr>
            </w:pPr>
            <w:r>
              <w:rPr>
                <w:rFonts w:ascii="Bierstadt" w:hAnsi="Bierstadt"/>
              </w:rPr>
              <w:t>Slide 7</w:t>
            </w:r>
            <w:r w:rsidR="009E4A78">
              <w:rPr>
                <w:rFonts w:ascii="Bierstadt" w:hAnsi="Bierstadt"/>
              </w:rPr>
              <w:t>8</w:t>
            </w:r>
          </w:p>
          <w:p w14:paraId="089F3CF0" w14:textId="0DD865CB" w:rsidR="004D6478" w:rsidRPr="004B379A" w:rsidRDefault="004D6478">
            <w:pPr>
              <w:rPr>
                <w:rFonts w:ascii="Bierstadt" w:hAnsi="Bierstadt"/>
              </w:rPr>
            </w:pPr>
            <w:r w:rsidRPr="004D6478">
              <w:rPr>
                <w:rFonts w:ascii="Bierstadt" w:hAnsi="Bierstadt"/>
                <w:noProof/>
              </w:rPr>
              <w:drawing>
                <wp:inline distT="0" distB="0" distL="0" distR="0" wp14:anchorId="41C5DFA8" wp14:editId="3AA78A3F">
                  <wp:extent cx="1402010" cy="786384"/>
                  <wp:effectExtent l="0" t="0" r="8255" b="0"/>
                  <wp:docPr id="181316201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13162013" name=""/>
                          <pic:cNvPicPr/>
                        </pic:nvPicPr>
                        <pic:blipFill>
                          <a:blip r:embed="rId108"/>
                          <a:stretch>
                            <a:fillRect/>
                          </a:stretch>
                        </pic:blipFill>
                        <pic:spPr>
                          <a:xfrm>
                            <a:off x="0" y="0"/>
                            <a:ext cx="1402010" cy="786384"/>
                          </a:xfrm>
                          <a:prstGeom prst="rect">
                            <a:avLst/>
                          </a:prstGeom>
                        </pic:spPr>
                      </pic:pic>
                    </a:graphicData>
                  </a:graphic>
                </wp:inline>
              </w:drawing>
            </w:r>
          </w:p>
        </w:tc>
        <w:tc>
          <w:tcPr>
            <w:tcW w:w="6912" w:type="dxa"/>
          </w:tcPr>
          <w:p w14:paraId="6960DDDC" w14:textId="77777777" w:rsidR="00CA640D" w:rsidRDefault="00CA640D" w:rsidP="00CA640D">
            <w:pPr>
              <w:pStyle w:val="NormalWeb"/>
              <w:spacing w:before="0" w:beforeAutospacing="0" w:after="0" w:afterAutospacing="0"/>
              <w:rPr>
                <w:rFonts w:ascii="Bierstadt" w:eastAsia="+mn-ea" w:hAnsi="Bierstadt" w:cs="+mn-cs"/>
                <w:b/>
                <w:bCs/>
                <w:i/>
                <w:iCs/>
                <w:color w:val="000000"/>
                <w:kern w:val="24"/>
                <w:lang w:val="en-CA"/>
              </w:rPr>
            </w:pPr>
            <w:r>
              <w:rPr>
                <w:rFonts w:ascii="Bierstadt" w:eastAsia="+mn-ea" w:hAnsi="Bierstadt" w:cs="+mn-cs"/>
                <w:b/>
                <w:bCs/>
                <w:i/>
                <w:iCs/>
                <w:color w:val="000000"/>
                <w:kern w:val="24"/>
                <w:lang w:val="en-CA"/>
              </w:rPr>
              <w:t xml:space="preserve">Suggested time: Optional </w:t>
            </w:r>
          </w:p>
          <w:p w14:paraId="442C343D" w14:textId="77777777" w:rsidR="00CA640D" w:rsidRDefault="00CA640D" w:rsidP="00CA640D">
            <w:pPr>
              <w:pStyle w:val="NormalWeb"/>
              <w:spacing w:before="0" w:beforeAutospacing="0" w:after="0" w:afterAutospacing="0"/>
              <w:rPr>
                <w:rFonts w:ascii="Bierstadt" w:eastAsia="+mn-ea" w:hAnsi="Bierstadt" w:cs="+mn-cs"/>
                <w:b/>
                <w:bCs/>
                <w:color w:val="000000"/>
                <w:kern w:val="24"/>
                <w:lang w:val="en-CA"/>
              </w:rPr>
            </w:pPr>
            <w:r>
              <w:rPr>
                <w:rFonts w:ascii="Bierstadt" w:eastAsia="+mn-ea" w:hAnsi="Bierstadt" w:cs="+mn-cs"/>
                <w:b/>
                <w:bCs/>
                <w:color w:val="000000"/>
                <w:kern w:val="24"/>
                <w:lang w:val="en-CA"/>
              </w:rPr>
              <w:t xml:space="preserve">*Click or tap on the image to open in a new browser tab. </w:t>
            </w:r>
          </w:p>
          <w:p w14:paraId="6EDCD08A" w14:textId="77777777" w:rsidR="00CA640D" w:rsidRDefault="00CA640D" w:rsidP="00CA640D">
            <w:pPr>
              <w:pStyle w:val="NormalWeb"/>
              <w:spacing w:before="0" w:beforeAutospacing="0" w:after="0" w:afterAutospacing="0"/>
              <w:rPr>
                <w:rFonts w:ascii="Bierstadt" w:eastAsia="+mn-ea" w:hAnsi="Bierstadt" w:cs="+mn-cs"/>
                <w:b/>
                <w:bCs/>
                <w:color w:val="000000"/>
                <w:kern w:val="24"/>
                <w:lang w:val="en-CA"/>
              </w:rPr>
            </w:pPr>
          </w:p>
          <w:p w14:paraId="5FF16AE6" w14:textId="50D8DB08" w:rsidR="00731FF3" w:rsidRPr="00CD25DB" w:rsidRDefault="00CA640D" w:rsidP="00CA640D">
            <w:pPr>
              <w:rPr>
                <w:rFonts w:ascii="Bierstadt" w:eastAsia="+mn-ea" w:hAnsi="Bierstadt" w:cs="+mn-cs"/>
                <w:b/>
                <w:bCs/>
                <w:i/>
                <w:iCs/>
                <w:color w:val="000000"/>
                <w:kern w:val="24"/>
                <w:lang w:val="en-CA"/>
                <w14:ligatures w14:val="none"/>
              </w:rPr>
            </w:pPr>
            <w:r w:rsidRPr="007C4EFE">
              <w:rPr>
                <w:rFonts w:ascii="Bierstadt" w:eastAsia="+mn-ea" w:hAnsi="Bierstadt" w:cs="+mn-cs"/>
                <w:color w:val="000000"/>
                <w:kern w:val="24"/>
                <w:lang w:val="en-CA"/>
              </w:rPr>
              <w:t xml:space="preserve">For additional learning on </w:t>
            </w:r>
            <w:r w:rsidR="00512D38">
              <w:rPr>
                <w:rFonts w:ascii="Bierstadt" w:eastAsia="+mn-ea" w:hAnsi="Bierstadt" w:cs="+mn-cs"/>
                <w:color w:val="000000"/>
                <w:kern w:val="24"/>
                <w:lang w:val="en-CA"/>
              </w:rPr>
              <w:t>using credit responsibly</w:t>
            </w:r>
            <w:r w:rsidRPr="007C4EFE">
              <w:rPr>
                <w:rFonts w:ascii="Bierstadt" w:eastAsia="+mn-ea" w:hAnsi="Bierstadt" w:cs="+mn-cs"/>
                <w:color w:val="000000"/>
                <w:kern w:val="24"/>
                <w:lang w:val="en-CA"/>
              </w:rPr>
              <w:t xml:space="preserve">, students can explore the Money Questions Answered Learning Modules – Module </w:t>
            </w:r>
            <w:r w:rsidR="007F7BA0">
              <w:rPr>
                <w:rFonts w:ascii="Bierstadt" w:eastAsia="+mn-ea" w:hAnsi="Bierstadt" w:cs="+mn-cs"/>
                <w:color w:val="000000"/>
                <w:kern w:val="24"/>
                <w:lang w:val="en-CA"/>
              </w:rPr>
              <w:t>4</w:t>
            </w:r>
            <w:r w:rsidRPr="007C4EFE">
              <w:rPr>
                <w:rFonts w:ascii="Bierstadt" w:eastAsia="+mn-ea" w:hAnsi="Bierstadt" w:cs="+mn-cs"/>
                <w:color w:val="000000"/>
                <w:kern w:val="24"/>
                <w:lang w:val="en-CA"/>
              </w:rPr>
              <w:t>.</w:t>
            </w:r>
          </w:p>
        </w:tc>
      </w:tr>
    </w:tbl>
    <w:p w14:paraId="19F202EF" w14:textId="77777777" w:rsidR="004D4CBB" w:rsidRDefault="004D4CBB">
      <w:pPr>
        <w:rPr>
          <w:rFonts w:ascii="Bierstadt" w:hAnsi="Bierstadt"/>
        </w:rPr>
      </w:pPr>
    </w:p>
    <w:p w14:paraId="41A80041" w14:textId="77777777" w:rsidR="001C79E1" w:rsidRDefault="001C79E1">
      <w:pPr>
        <w:rPr>
          <w:rFonts w:ascii="Bierstadt" w:hAnsi="Bierstadt"/>
          <w:b/>
          <w:bCs/>
        </w:rPr>
      </w:pPr>
    </w:p>
    <w:p w14:paraId="60A25A73" w14:textId="77777777" w:rsidR="001C79E1" w:rsidRDefault="001C79E1">
      <w:pPr>
        <w:rPr>
          <w:rFonts w:ascii="Bierstadt" w:hAnsi="Bierstadt"/>
          <w:b/>
          <w:bCs/>
        </w:rPr>
      </w:pPr>
    </w:p>
    <w:p w14:paraId="51E09E9E" w14:textId="77777777" w:rsidR="001C79E1" w:rsidRDefault="001C79E1">
      <w:pPr>
        <w:rPr>
          <w:rFonts w:ascii="Bierstadt" w:hAnsi="Bierstadt"/>
          <w:b/>
          <w:bCs/>
        </w:rPr>
      </w:pPr>
    </w:p>
    <w:p w14:paraId="62CBD5D0" w14:textId="77777777" w:rsidR="001C79E1" w:rsidRDefault="001C79E1">
      <w:pPr>
        <w:rPr>
          <w:rFonts w:ascii="Bierstadt" w:hAnsi="Bierstadt"/>
          <w:b/>
          <w:bCs/>
        </w:rPr>
      </w:pPr>
    </w:p>
    <w:p w14:paraId="00AC9AD9" w14:textId="77777777" w:rsidR="001C79E1" w:rsidRDefault="001C79E1">
      <w:pPr>
        <w:rPr>
          <w:rFonts w:ascii="Bierstadt" w:hAnsi="Bierstadt"/>
          <w:b/>
          <w:bCs/>
        </w:rPr>
      </w:pPr>
    </w:p>
    <w:p w14:paraId="09B14589" w14:textId="77777777" w:rsidR="001C79E1" w:rsidRDefault="001C79E1">
      <w:pPr>
        <w:rPr>
          <w:rFonts w:ascii="Bierstadt" w:hAnsi="Bierstadt"/>
          <w:b/>
          <w:bCs/>
        </w:rPr>
      </w:pPr>
    </w:p>
    <w:p w14:paraId="5B2AA8A5" w14:textId="77777777" w:rsidR="001C79E1" w:rsidRDefault="001C79E1">
      <w:pPr>
        <w:rPr>
          <w:rFonts w:ascii="Bierstadt" w:hAnsi="Bierstadt"/>
          <w:b/>
          <w:bCs/>
        </w:rPr>
      </w:pPr>
    </w:p>
    <w:p w14:paraId="78458103" w14:textId="77777777" w:rsidR="001C79E1" w:rsidRDefault="001C79E1">
      <w:pPr>
        <w:rPr>
          <w:rFonts w:ascii="Bierstadt" w:hAnsi="Bierstadt"/>
          <w:b/>
          <w:bCs/>
        </w:rPr>
      </w:pPr>
    </w:p>
    <w:p w14:paraId="6AAB6CB3" w14:textId="77777777" w:rsidR="001C79E1" w:rsidRDefault="001C79E1">
      <w:pPr>
        <w:rPr>
          <w:rFonts w:ascii="Bierstadt" w:hAnsi="Bierstadt"/>
          <w:b/>
          <w:bCs/>
        </w:rPr>
      </w:pPr>
    </w:p>
    <w:p w14:paraId="42A69976" w14:textId="77777777" w:rsidR="001C79E1" w:rsidRDefault="001C79E1">
      <w:pPr>
        <w:rPr>
          <w:rFonts w:ascii="Bierstadt" w:hAnsi="Bierstadt"/>
          <w:b/>
          <w:bCs/>
        </w:rPr>
      </w:pPr>
    </w:p>
    <w:p w14:paraId="7A5781B9" w14:textId="77777777" w:rsidR="001C79E1" w:rsidRDefault="001C79E1">
      <w:pPr>
        <w:rPr>
          <w:rFonts w:ascii="Bierstadt" w:hAnsi="Bierstadt"/>
          <w:b/>
          <w:bCs/>
        </w:rPr>
      </w:pPr>
    </w:p>
    <w:p w14:paraId="69440EDD" w14:textId="77777777" w:rsidR="001C79E1" w:rsidRDefault="001C79E1">
      <w:pPr>
        <w:rPr>
          <w:rFonts w:ascii="Bierstadt" w:hAnsi="Bierstadt"/>
          <w:b/>
          <w:bCs/>
        </w:rPr>
      </w:pPr>
    </w:p>
    <w:p w14:paraId="4434889E" w14:textId="77777777" w:rsidR="001C79E1" w:rsidRDefault="001C79E1">
      <w:pPr>
        <w:rPr>
          <w:rFonts w:ascii="Bierstadt" w:hAnsi="Bierstadt"/>
          <w:b/>
          <w:bCs/>
        </w:rPr>
        <w:sectPr w:rsidR="001C79E1" w:rsidSect="00734122">
          <w:headerReference w:type="default" r:id="rId109"/>
          <w:headerReference w:type="first" r:id="rId110"/>
          <w:pgSz w:w="12240" w:h="15840"/>
          <w:pgMar w:top="1440" w:right="1440" w:bottom="1440" w:left="1440" w:header="720" w:footer="720" w:gutter="0"/>
          <w:cols w:space="720"/>
          <w:titlePg/>
          <w:docGrid w:linePitch="360"/>
        </w:sectPr>
      </w:pPr>
    </w:p>
    <w:p w14:paraId="6B8CB822" w14:textId="164B0889" w:rsidR="002A4ECE" w:rsidRDefault="00E760BD">
      <w:pPr>
        <w:rPr>
          <w:rFonts w:ascii="Bierstadt" w:hAnsi="Bierstadt"/>
          <w:b/>
          <w:bCs/>
        </w:rPr>
      </w:pPr>
      <w:r w:rsidRPr="00E760BD">
        <w:rPr>
          <w:rFonts w:ascii="Bierstadt" w:hAnsi="Bierstadt"/>
          <w:b/>
          <w:bCs/>
        </w:rPr>
        <w:t xml:space="preserve">Lesson 5: Savvy Consumer </w:t>
      </w:r>
    </w:p>
    <w:tbl>
      <w:tblPr>
        <w:tblStyle w:val="TableGrid"/>
        <w:tblW w:w="0" w:type="auto"/>
        <w:tblLook w:val="04A0" w:firstRow="1" w:lastRow="0" w:firstColumn="1" w:lastColumn="0" w:noHBand="0" w:noVBand="1"/>
      </w:tblPr>
      <w:tblGrid>
        <w:gridCol w:w="2438"/>
        <w:gridCol w:w="6912"/>
      </w:tblGrid>
      <w:tr w:rsidR="00315F05" w:rsidRPr="004B379A" w14:paraId="1984346B" w14:textId="77777777" w:rsidTr="00887779">
        <w:tc>
          <w:tcPr>
            <w:tcW w:w="2438" w:type="dxa"/>
          </w:tcPr>
          <w:p w14:paraId="5708FF6D" w14:textId="3E51C9AC" w:rsidR="00E760BD" w:rsidRPr="004B379A" w:rsidRDefault="00E760BD" w:rsidP="00887779">
            <w:pPr>
              <w:rPr>
                <w:rFonts w:ascii="Bierstadt" w:hAnsi="Bierstadt"/>
              </w:rPr>
            </w:pPr>
            <w:r w:rsidRPr="004B379A">
              <w:rPr>
                <w:rFonts w:ascii="Bierstadt" w:hAnsi="Bierstadt"/>
              </w:rPr>
              <w:t xml:space="preserve">Slide </w:t>
            </w:r>
            <w:r w:rsidR="00BB16D6">
              <w:rPr>
                <w:rFonts w:ascii="Bierstadt" w:hAnsi="Bierstadt"/>
              </w:rPr>
              <w:t>7</w:t>
            </w:r>
            <w:r w:rsidR="009E4A78">
              <w:rPr>
                <w:rFonts w:ascii="Bierstadt" w:hAnsi="Bierstadt"/>
              </w:rPr>
              <w:t>9</w:t>
            </w:r>
            <w:r w:rsidRPr="004B379A">
              <w:rPr>
                <w:rFonts w:ascii="Bierstadt" w:hAnsi="Bierstadt"/>
              </w:rPr>
              <w:t xml:space="preserve"> – Lesson </w:t>
            </w:r>
            <w:r>
              <w:rPr>
                <w:rFonts w:ascii="Bierstadt" w:hAnsi="Bierstadt"/>
              </w:rPr>
              <w:t>5</w:t>
            </w:r>
          </w:p>
          <w:p w14:paraId="0F3BCD45" w14:textId="075CF861" w:rsidR="00E760BD" w:rsidRPr="004B379A" w:rsidRDefault="009C56A2" w:rsidP="00887779">
            <w:pPr>
              <w:rPr>
                <w:rFonts w:ascii="Bierstadt" w:hAnsi="Bierstadt"/>
              </w:rPr>
            </w:pPr>
            <w:r w:rsidRPr="009C56A2">
              <w:rPr>
                <w:rFonts w:ascii="Bierstadt" w:hAnsi="Bierstadt"/>
                <w:noProof/>
              </w:rPr>
              <w:drawing>
                <wp:inline distT="0" distB="0" distL="0" distR="0" wp14:anchorId="14B15192" wp14:editId="622FA379">
                  <wp:extent cx="1401476" cy="786384"/>
                  <wp:effectExtent l="0" t="0" r="8255" b="0"/>
                  <wp:docPr id="119998536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99985364" name=""/>
                          <pic:cNvPicPr/>
                        </pic:nvPicPr>
                        <pic:blipFill>
                          <a:blip r:embed="rId111"/>
                          <a:stretch>
                            <a:fillRect/>
                          </a:stretch>
                        </pic:blipFill>
                        <pic:spPr>
                          <a:xfrm>
                            <a:off x="0" y="0"/>
                            <a:ext cx="1401476" cy="786384"/>
                          </a:xfrm>
                          <a:prstGeom prst="rect">
                            <a:avLst/>
                          </a:prstGeom>
                        </pic:spPr>
                      </pic:pic>
                    </a:graphicData>
                  </a:graphic>
                </wp:inline>
              </w:drawing>
            </w:r>
          </w:p>
        </w:tc>
        <w:tc>
          <w:tcPr>
            <w:tcW w:w="6912" w:type="dxa"/>
          </w:tcPr>
          <w:p w14:paraId="043E8D49" w14:textId="195EB0FF" w:rsidR="00E760BD" w:rsidRPr="004B379A" w:rsidRDefault="00E760BD" w:rsidP="00887779">
            <w:pPr>
              <w:rPr>
                <w:rFonts w:ascii="Bierstadt" w:hAnsi="Bierstadt"/>
              </w:rPr>
            </w:pPr>
            <w:r w:rsidRPr="004B379A">
              <w:rPr>
                <w:rFonts w:ascii="Bierstadt" w:hAnsi="Bierstadt"/>
              </w:rPr>
              <w:t xml:space="preserve">Lesson </w:t>
            </w:r>
            <w:r>
              <w:rPr>
                <w:rFonts w:ascii="Bierstadt" w:hAnsi="Bierstadt"/>
              </w:rPr>
              <w:t>5</w:t>
            </w:r>
            <w:r w:rsidRPr="004B379A">
              <w:rPr>
                <w:rFonts w:ascii="Bierstadt" w:hAnsi="Bierstadt"/>
              </w:rPr>
              <w:t xml:space="preserve">: </w:t>
            </w:r>
            <w:r>
              <w:rPr>
                <w:rFonts w:ascii="Bierstadt" w:hAnsi="Bierstadt"/>
              </w:rPr>
              <w:t>Savvy Consumer</w:t>
            </w:r>
          </w:p>
          <w:p w14:paraId="6EBEEC5A" w14:textId="77777777" w:rsidR="00E760BD" w:rsidRPr="004B379A" w:rsidRDefault="00E760BD" w:rsidP="00887779">
            <w:pPr>
              <w:rPr>
                <w:rFonts w:ascii="Bierstadt" w:hAnsi="Bierstadt"/>
              </w:rPr>
            </w:pPr>
          </w:p>
          <w:p w14:paraId="2D7E39CC" w14:textId="77777777" w:rsidR="00E760BD" w:rsidRPr="004B379A" w:rsidRDefault="00E760BD" w:rsidP="00887779">
            <w:pPr>
              <w:rPr>
                <w:rFonts w:ascii="Bierstadt" w:hAnsi="Bierstadt"/>
              </w:rPr>
            </w:pPr>
          </w:p>
          <w:p w14:paraId="5E7C1FBF" w14:textId="77777777" w:rsidR="00E760BD" w:rsidRPr="004B379A" w:rsidRDefault="00E760BD" w:rsidP="00887779">
            <w:pPr>
              <w:rPr>
                <w:rFonts w:ascii="Bierstadt" w:hAnsi="Bierstadt"/>
              </w:rPr>
            </w:pPr>
          </w:p>
          <w:p w14:paraId="13DCC092" w14:textId="77777777" w:rsidR="00E760BD" w:rsidRDefault="00E760BD" w:rsidP="00887779">
            <w:pPr>
              <w:rPr>
                <w:rFonts w:ascii="Bierstadt" w:hAnsi="Bierstadt"/>
              </w:rPr>
            </w:pPr>
          </w:p>
          <w:p w14:paraId="5ADADE04" w14:textId="77777777" w:rsidR="00402611" w:rsidRPr="004B379A" w:rsidRDefault="00402611" w:rsidP="00887779">
            <w:pPr>
              <w:rPr>
                <w:rFonts w:ascii="Bierstadt" w:hAnsi="Bierstadt"/>
              </w:rPr>
            </w:pPr>
          </w:p>
        </w:tc>
      </w:tr>
      <w:tr w:rsidR="00315F05" w:rsidRPr="004B379A" w14:paraId="51AD8D60" w14:textId="77777777" w:rsidTr="00887779">
        <w:tc>
          <w:tcPr>
            <w:tcW w:w="2438" w:type="dxa"/>
          </w:tcPr>
          <w:p w14:paraId="7FDBB519" w14:textId="36F9B9F7" w:rsidR="00E760BD" w:rsidRPr="004B379A" w:rsidRDefault="00E760BD" w:rsidP="00887779">
            <w:pPr>
              <w:rPr>
                <w:rFonts w:ascii="Bierstadt" w:hAnsi="Bierstadt"/>
              </w:rPr>
            </w:pPr>
            <w:r w:rsidRPr="004B379A">
              <w:rPr>
                <w:rFonts w:ascii="Bierstadt" w:hAnsi="Bierstadt"/>
              </w:rPr>
              <w:t xml:space="preserve">Slide </w:t>
            </w:r>
            <w:r w:rsidR="009E4A78">
              <w:rPr>
                <w:rFonts w:ascii="Bierstadt" w:hAnsi="Bierstadt"/>
              </w:rPr>
              <w:t>80</w:t>
            </w:r>
            <w:r w:rsidRPr="004B379A">
              <w:rPr>
                <w:rFonts w:ascii="Bierstadt" w:hAnsi="Bierstadt"/>
              </w:rPr>
              <w:t xml:space="preserve"> – Objectives</w:t>
            </w:r>
          </w:p>
          <w:p w14:paraId="2ABF842F" w14:textId="4FA7A0AB" w:rsidR="00E760BD" w:rsidRPr="004B379A" w:rsidRDefault="00315F05" w:rsidP="00887779">
            <w:pPr>
              <w:rPr>
                <w:rFonts w:ascii="Bierstadt" w:hAnsi="Bierstadt"/>
              </w:rPr>
            </w:pPr>
            <w:r w:rsidRPr="00315F05">
              <w:rPr>
                <w:rFonts w:ascii="Bierstadt" w:hAnsi="Bierstadt"/>
                <w:noProof/>
              </w:rPr>
              <w:drawing>
                <wp:inline distT="0" distB="0" distL="0" distR="0" wp14:anchorId="6CCB9B02" wp14:editId="040AC1B4">
                  <wp:extent cx="1396690" cy="786384"/>
                  <wp:effectExtent l="0" t="0" r="0" b="0"/>
                  <wp:docPr id="35316542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3165421" name=""/>
                          <pic:cNvPicPr/>
                        </pic:nvPicPr>
                        <pic:blipFill>
                          <a:blip r:embed="rId112"/>
                          <a:stretch>
                            <a:fillRect/>
                          </a:stretch>
                        </pic:blipFill>
                        <pic:spPr>
                          <a:xfrm>
                            <a:off x="0" y="0"/>
                            <a:ext cx="1396690" cy="786384"/>
                          </a:xfrm>
                          <a:prstGeom prst="rect">
                            <a:avLst/>
                          </a:prstGeom>
                        </pic:spPr>
                      </pic:pic>
                    </a:graphicData>
                  </a:graphic>
                </wp:inline>
              </w:drawing>
            </w:r>
          </w:p>
        </w:tc>
        <w:tc>
          <w:tcPr>
            <w:tcW w:w="6912" w:type="dxa"/>
          </w:tcPr>
          <w:p w14:paraId="103EBB8B" w14:textId="77777777" w:rsidR="00E760BD" w:rsidRPr="004B379A" w:rsidRDefault="00E760BD" w:rsidP="00887779">
            <w:pPr>
              <w:rPr>
                <w:rFonts w:ascii="Bierstadt" w:hAnsi="Bierstadt"/>
              </w:rPr>
            </w:pPr>
            <w:r w:rsidRPr="004B379A">
              <w:rPr>
                <w:rFonts w:ascii="Bierstadt" w:hAnsi="Bierstadt"/>
              </w:rPr>
              <w:t>Optional – review the learning objectives for the lesson</w:t>
            </w:r>
          </w:p>
        </w:tc>
      </w:tr>
      <w:tr w:rsidR="00315F05" w:rsidRPr="004B379A" w14:paraId="0402FA6D" w14:textId="77777777" w:rsidTr="00887779">
        <w:trPr>
          <w:trHeight w:val="1520"/>
        </w:trPr>
        <w:tc>
          <w:tcPr>
            <w:tcW w:w="2438" w:type="dxa"/>
          </w:tcPr>
          <w:p w14:paraId="0A157977" w14:textId="6F2E79CF" w:rsidR="00E760BD" w:rsidRPr="004B379A" w:rsidRDefault="00E760BD" w:rsidP="00887779">
            <w:pPr>
              <w:rPr>
                <w:rFonts w:ascii="Bierstadt" w:hAnsi="Bierstadt"/>
              </w:rPr>
            </w:pPr>
            <w:r w:rsidRPr="004B379A">
              <w:rPr>
                <w:rFonts w:ascii="Bierstadt" w:hAnsi="Bierstadt"/>
              </w:rPr>
              <w:t xml:space="preserve">Slide </w:t>
            </w:r>
            <w:r w:rsidR="00BB16D6">
              <w:rPr>
                <w:rFonts w:ascii="Bierstadt" w:hAnsi="Bierstadt"/>
              </w:rPr>
              <w:t>8</w:t>
            </w:r>
            <w:r w:rsidR="009E4A78">
              <w:rPr>
                <w:rFonts w:ascii="Bierstadt" w:hAnsi="Bierstadt"/>
              </w:rPr>
              <w:t>1</w:t>
            </w:r>
            <w:r w:rsidRPr="004B379A">
              <w:rPr>
                <w:rFonts w:ascii="Bierstadt" w:hAnsi="Bierstadt"/>
              </w:rPr>
              <w:t xml:space="preserve"> – Introduction</w:t>
            </w:r>
          </w:p>
          <w:p w14:paraId="74E178AF" w14:textId="16506DD3" w:rsidR="00E760BD" w:rsidRPr="004B379A" w:rsidRDefault="00AB382E" w:rsidP="00887779">
            <w:pPr>
              <w:rPr>
                <w:rFonts w:ascii="Bierstadt" w:hAnsi="Bierstadt"/>
              </w:rPr>
            </w:pPr>
            <w:r w:rsidRPr="00AB382E">
              <w:rPr>
                <w:rFonts w:ascii="Bierstadt" w:hAnsi="Bierstadt"/>
                <w:noProof/>
              </w:rPr>
              <w:drawing>
                <wp:inline distT="0" distB="0" distL="0" distR="0" wp14:anchorId="2691EE34" wp14:editId="7624738E">
                  <wp:extent cx="1399877" cy="786384"/>
                  <wp:effectExtent l="0" t="0" r="0" b="0"/>
                  <wp:docPr id="116919604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69196040" name=""/>
                          <pic:cNvPicPr/>
                        </pic:nvPicPr>
                        <pic:blipFill>
                          <a:blip r:embed="rId113"/>
                          <a:stretch>
                            <a:fillRect/>
                          </a:stretch>
                        </pic:blipFill>
                        <pic:spPr>
                          <a:xfrm>
                            <a:off x="0" y="0"/>
                            <a:ext cx="1399877" cy="786384"/>
                          </a:xfrm>
                          <a:prstGeom prst="rect">
                            <a:avLst/>
                          </a:prstGeom>
                        </pic:spPr>
                      </pic:pic>
                    </a:graphicData>
                  </a:graphic>
                </wp:inline>
              </w:drawing>
            </w:r>
          </w:p>
        </w:tc>
        <w:tc>
          <w:tcPr>
            <w:tcW w:w="6912" w:type="dxa"/>
          </w:tcPr>
          <w:p w14:paraId="24CA18CD" w14:textId="77777777" w:rsidR="00AB382E" w:rsidRPr="00AB382E" w:rsidRDefault="00AB382E" w:rsidP="00AB382E">
            <w:pPr>
              <w:rPr>
                <w:rFonts w:ascii="Bierstadt" w:eastAsia="Times New Roman" w:hAnsi="Bierstadt" w:cs="Times New Roman"/>
                <w:kern w:val="0"/>
                <w14:ligatures w14:val="none"/>
              </w:rPr>
            </w:pPr>
            <w:r w:rsidRPr="00AB382E">
              <w:rPr>
                <w:rFonts w:ascii="Bierstadt" w:eastAsia="+mn-ea" w:hAnsi="Bierstadt" w:cs="+mn-cs"/>
                <w:color w:val="000000"/>
                <w:kern w:val="24"/>
                <w:lang w:val="en-CA"/>
                <w14:ligatures w14:val="none"/>
              </w:rPr>
              <w:t xml:space="preserve">Introduce the lesson by generating a discussion about things that could negatively impact someone’s finances. Invite a few students to share their responses. </w:t>
            </w:r>
          </w:p>
          <w:p w14:paraId="02E5D6F6" w14:textId="77777777" w:rsidR="008A7BFB" w:rsidRDefault="008A7BFB" w:rsidP="00AB382E">
            <w:pPr>
              <w:rPr>
                <w:rFonts w:ascii="Bierstadt" w:eastAsia="+mn-ea" w:hAnsi="Bierstadt" w:cs="+mn-cs"/>
                <w:color w:val="000000"/>
                <w:kern w:val="24"/>
                <w:lang w:val="en-CA"/>
                <w14:ligatures w14:val="none"/>
              </w:rPr>
            </w:pPr>
          </w:p>
          <w:p w14:paraId="78263ACC" w14:textId="29CB9A29" w:rsidR="00AB382E" w:rsidRPr="00AB382E" w:rsidRDefault="00AB382E" w:rsidP="00AB382E">
            <w:pPr>
              <w:rPr>
                <w:rFonts w:ascii="Bierstadt" w:eastAsia="Times New Roman" w:hAnsi="Bierstadt" w:cs="Times New Roman"/>
                <w:kern w:val="0"/>
                <w14:ligatures w14:val="none"/>
              </w:rPr>
            </w:pPr>
            <w:r w:rsidRPr="00AB382E">
              <w:rPr>
                <w:rFonts w:ascii="Bierstadt" w:eastAsia="+mn-ea" w:hAnsi="Bierstadt" w:cs="+mn-cs"/>
                <w:color w:val="000000"/>
                <w:kern w:val="24"/>
                <w:lang w:val="en-CA"/>
                <w14:ligatures w14:val="none"/>
              </w:rPr>
              <w:t>If not mentioned, some examples could be:</w:t>
            </w:r>
          </w:p>
          <w:p w14:paraId="6DAAAB81" w14:textId="77777777" w:rsidR="00AB382E" w:rsidRPr="008A7BFB" w:rsidRDefault="00AB382E" w:rsidP="008F41AC">
            <w:pPr>
              <w:pStyle w:val="ListParagraph"/>
              <w:numPr>
                <w:ilvl w:val="0"/>
                <w:numId w:val="16"/>
              </w:numPr>
              <w:rPr>
                <w:rFonts w:ascii="Bierstadt" w:eastAsia="Times New Roman" w:hAnsi="Bierstadt" w:cs="Times New Roman"/>
                <w:kern w:val="0"/>
                <w14:ligatures w14:val="none"/>
              </w:rPr>
            </w:pPr>
            <w:r w:rsidRPr="008A7BFB">
              <w:rPr>
                <w:rFonts w:ascii="Bierstadt" w:eastAsia="+mn-ea" w:hAnsi="Bierstadt" w:cs="+mn-cs"/>
                <w:color w:val="000000"/>
                <w:kern w:val="24"/>
                <w:lang w:val="en-CA"/>
                <w14:ligatures w14:val="none"/>
              </w:rPr>
              <w:t xml:space="preserve">Emergencies (weather, medical, etc.) </w:t>
            </w:r>
          </w:p>
          <w:p w14:paraId="47825665" w14:textId="77777777" w:rsidR="00AB382E" w:rsidRPr="008A7BFB" w:rsidRDefault="00AB382E" w:rsidP="008F41AC">
            <w:pPr>
              <w:pStyle w:val="ListParagraph"/>
              <w:numPr>
                <w:ilvl w:val="0"/>
                <w:numId w:val="16"/>
              </w:numPr>
              <w:rPr>
                <w:rFonts w:ascii="Bierstadt" w:eastAsia="Times New Roman" w:hAnsi="Bierstadt" w:cs="Times New Roman"/>
                <w:kern w:val="0"/>
                <w14:ligatures w14:val="none"/>
              </w:rPr>
            </w:pPr>
            <w:r w:rsidRPr="008A7BFB">
              <w:rPr>
                <w:rFonts w:ascii="Bierstadt" w:eastAsia="+mn-ea" w:hAnsi="Bierstadt" w:cs="+mn-cs"/>
                <w:color w:val="000000"/>
                <w:kern w:val="24"/>
                <w:lang w:val="en-CA"/>
                <w14:ligatures w14:val="none"/>
              </w:rPr>
              <w:t xml:space="preserve">Theft </w:t>
            </w:r>
          </w:p>
          <w:p w14:paraId="6E393522" w14:textId="77777777" w:rsidR="00AB382E" w:rsidRPr="008A7BFB" w:rsidRDefault="00AB382E" w:rsidP="008F41AC">
            <w:pPr>
              <w:pStyle w:val="ListParagraph"/>
              <w:numPr>
                <w:ilvl w:val="0"/>
                <w:numId w:val="16"/>
              </w:numPr>
              <w:rPr>
                <w:rFonts w:ascii="Bierstadt" w:eastAsia="Times New Roman" w:hAnsi="Bierstadt" w:cs="Times New Roman"/>
                <w:kern w:val="0"/>
                <w14:ligatures w14:val="none"/>
              </w:rPr>
            </w:pPr>
            <w:r w:rsidRPr="008A7BFB">
              <w:rPr>
                <w:rFonts w:ascii="Bierstadt" w:eastAsia="+mn-ea" w:hAnsi="Bierstadt" w:cs="+mn-cs"/>
                <w:color w:val="000000"/>
                <w:kern w:val="24"/>
                <w:lang w:val="en-CA"/>
                <w14:ligatures w14:val="none"/>
              </w:rPr>
              <w:t xml:space="preserve">Fraud </w:t>
            </w:r>
          </w:p>
          <w:p w14:paraId="23B84E64" w14:textId="77777777" w:rsidR="00AB382E" w:rsidRPr="008A7BFB" w:rsidRDefault="00AB382E" w:rsidP="008F41AC">
            <w:pPr>
              <w:pStyle w:val="ListParagraph"/>
              <w:numPr>
                <w:ilvl w:val="0"/>
                <w:numId w:val="16"/>
              </w:numPr>
              <w:rPr>
                <w:rFonts w:ascii="Bierstadt" w:eastAsia="Times New Roman" w:hAnsi="Bierstadt" w:cs="Times New Roman"/>
                <w:kern w:val="0"/>
                <w14:ligatures w14:val="none"/>
              </w:rPr>
            </w:pPr>
            <w:r w:rsidRPr="008A7BFB">
              <w:rPr>
                <w:rFonts w:ascii="Bierstadt" w:eastAsia="+mn-ea" w:hAnsi="Bierstadt" w:cs="+mn-cs"/>
                <w:color w:val="000000"/>
                <w:kern w:val="24"/>
                <w:lang w:val="en-CA"/>
                <w14:ligatures w14:val="none"/>
              </w:rPr>
              <w:t xml:space="preserve">Buying a bad product </w:t>
            </w:r>
          </w:p>
          <w:p w14:paraId="70A421AD" w14:textId="77777777" w:rsidR="00AB382E" w:rsidRPr="008A7BFB" w:rsidRDefault="00AB382E" w:rsidP="008F41AC">
            <w:pPr>
              <w:pStyle w:val="ListParagraph"/>
              <w:numPr>
                <w:ilvl w:val="0"/>
                <w:numId w:val="16"/>
              </w:numPr>
              <w:rPr>
                <w:rFonts w:ascii="Bierstadt" w:eastAsia="Times New Roman" w:hAnsi="Bierstadt" w:cs="Times New Roman"/>
                <w:kern w:val="0"/>
                <w14:ligatures w14:val="none"/>
              </w:rPr>
            </w:pPr>
            <w:r w:rsidRPr="008A7BFB">
              <w:rPr>
                <w:rFonts w:ascii="Bierstadt" w:eastAsia="+mn-ea" w:hAnsi="Bierstadt" w:cs="+mn-cs"/>
                <w:color w:val="000000"/>
                <w:kern w:val="24"/>
                <w:lang w:val="en-CA"/>
                <w14:ligatures w14:val="none"/>
              </w:rPr>
              <w:t xml:space="preserve">An accident </w:t>
            </w:r>
          </w:p>
          <w:p w14:paraId="63ACD166" w14:textId="77777777" w:rsidR="00AB382E" w:rsidRPr="008A7BFB" w:rsidRDefault="00AB382E" w:rsidP="008F41AC">
            <w:pPr>
              <w:pStyle w:val="ListParagraph"/>
              <w:numPr>
                <w:ilvl w:val="0"/>
                <w:numId w:val="16"/>
              </w:numPr>
              <w:rPr>
                <w:rFonts w:ascii="Bierstadt" w:eastAsia="Times New Roman" w:hAnsi="Bierstadt" w:cs="Times New Roman"/>
                <w:kern w:val="0"/>
                <w14:ligatures w14:val="none"/>
              </w:rPr>
            </w:pPr>
            <w:r w:rsidRPr="008A7BFB">
              <w:rPr>
                <w:rFonts w:ascii="Bierstadt" w:eastAsia="+mn-ea" w:hAnsi="Bierstadt" w:cs="+mn-cs"/>
                <w:color w:val="000000"/>
                <w:kern w:val="24"/>
                <w:lang w:val="en-CA"/>
                <w14:ligatures w14:val="none"/>
              </w:rPr>
              <w:t xml:space="preserve">Things like scams, car troubles and job losses can and do happen </w:t>
            </w:r>
          </w:p>
          <w:p w14:paraId="0E5D6469" w14:textId="77777777" w:rsidR="008A7BFB" w:rsidRDefault="008A7BFB" w:rsidP="00AB382E">
            <w:pPr>
              <w:rPr>
                <w:rFonts w:ascii="Bierstadt" w:eastAsia="+mn-ea" w:hAnsi="Bierstadt" w:cs="+mn-cs"/>
                <w:color w:val="000000"/>
                <w:kern w:val="24"/>
                <w:lang w:val="en-CA"/>
                <w14:ligatures w14:val="none"/>
              </w:rPr>
            </w:pPr>
          </w:p>
          <w:p w14:paraId="0B4C2A64" w14:textId="157A42B2" w:rsidR="00E760BD" w:rsidRPr="00AB382E" w:rsidRDefault="00AB382E" w:rsidP="00AB382E">
            <w:pPr>
              <w:rPr>
                <w:rFonts w:ascii="Times New Roman" w:eastAsia="Times New Roman" w:hAnsi="Times New Roman" w:cs="Times New Roman"/>
                <w:kern w:val="0"/>
                <w14:ligatures w14:val="none"/>
              </w:rPr>
            </w:pPr>
            <w:r w:rsidRPr="00AB382E">
              <w:rPr>
                <w:rFonts w:ascii="Bierstadt" w:eastAsia="+mn-ea" w:hAnsi="Bierstadt" w:cs="+mn-cs"/>
                <w:color w:val="000000"/>
                <w:kern w:val="24"/>
                <w:lang w:val="en-CA"/>
                <w14:ligatures w14:val="none"/>
              </w:rPr>
              <w:t>Creating healthy personal finances takes a lot of time, attention and effort, with the payoff being a more stable and secure quality of life. It’s important to protect what you’ve worked hard to build!</w:t>
            </w:r>
          </w:p>
        </w:tc>
      </w:tr>
      <w:tr w:rsidR="00315F05" w:rsidRPr="004B379A" w14:paraId="5F7120E3" w14:textId="77777777" w:rsidTr="00887779">
        <w:tc>
          <w:tcPr>
            <w:tcW w:w="2438" w:type="dxa"/>
          </w:tcPr>
          <w:p w14:paraId="014DCEA4" w14:textId="5FD32AD4" w:rsidR="00E760BD" w:rsidRPr="004B379A" w:rsidRDefault="00E760BD" w:rsidP="00887779">
            <w:pPr>
              <w:rPr>
                <w:rFonts w:ascii="Bierstadt" w:hAnsi="Bierstadt"/>
              </w:rPr>
            </w:pPr>
            <w:r w:rsidRPr="004B379A">
              <w:rPr>
                <w:rFonts w:ascii="Bierstadt" w:hAnsi="Bierstadt"/>
              </w:rPr>
              <w:t xml:space="preserve">Slide </w:t>
            </w:r>
            <w:r w:rsidR="00BB16D6">
              <w:rPr>
                <w:rFonts w:ascii="Bierstadt" w:hAnsi="Bierstadt"/>
              </w:rPr>
              <w:t>8</w:t>
            </w:r>
            <w:r w:rsidR="009E4A78">
              <w:rPr>
                <w:rFonts w:ascii="Bierstadt" w:hAnsi="Bierstadt"/>
              </w:rPr>
              <w:t>2</w:t>
            </w:r>
            <w:r w:rsidRPr="004B379A">
              <w:rPr>
                <w:rFonts w:ascii="Bierstadt" w:hAnsi="Bierstadt"/>
              </w:rPr>
              <w:t xml:space="preserve"> – Activity Menu</w:t>
            </w:r>
          </w:p>
          <w:p w14:paraId="20FD0F0B" w14:textId="279C6F0C" w:rsidR="00E760BD" w:rsidRPr="004B379A" w:rsidRDefault="009C56A2" w:rsidP="00887779">
            <w:pPr>
              <w:rPr>
                <w:rFonts w:ascii="Bierstadt" w:hAnsi="Bierstadt"/>
              </w:rPr>
            </w:pPr>
            <w:r w:rsidRPr="009C56A2">
              <w:rPr>
                <w:rFonts w:ascii="Bierstadt" w:hAnsi="Bierstadt"/>
                <w:noProof/>
              </w:rPr>
              <w:drawing>
                <wp:inline distT="0" distB="0" distL="0" distR="0" wp14:anchorId="375CF587" wp14:editId="7E960D40">
                  <wp:extent cx="1406028" cy="786384"/>
                  <wp:effectExtent l="0" t="0" r="3810" b="0"/>
                  <wp:docPr id="157183326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71833266" name=""/>
                          <pic:cNvPicPr/>
                        </pic:nvPicPr>
                        <pic:blipFill>
                          <a:blip r:embed="rId114"/>
                          <a:stretch>
                            <a:fillRect/>
                          </a:stretch>
                        </pic:blipFill>
                        <pic:spPr>
                          <a:xfrm>
                            <a:off x="0" y="0"/>
                            <a:ext cx="1406028" cy="786384"/>
                          </a:xfrm>
                          <a:prstGeom prst="rect">
                            <a:avLst/>
                          </a:prstGeom>
                        </pic:spPr>
                      </pic:pic>
                    </a:graphicData>
                  </a:graphic>
                </wp:inline>
              </w:drawing>
            </w:r>
          </w:p>
        </w:tc>
        <w:tc>
          <w:tcPr>
            <w:tcW w:w="6912" w:type="dxa"/>
          </w:tcPr>
          <w:p w14:paraId="2736EBF2" w14:textId="77777777" w:rsidR="00E760BD" w:rsidRPr="004B379A" w:rsidRDefault="00E760BD" w:rsidP="00887779">
            <w:pPr>
              <w:rPr>
                <w:rFonts w:ascii="Bierstadt" w:hAnsi="Bierstadt"/>
                <w:b/>
                <w:bCs/>
              </w:rPr>
            </w:pPr>
            <w:r w:rsidRPr="004B379A">
              <w:rPr>
                <w:rFonts w:ascii="Bierstadt" w:hAnsi="Bierstadt"/>
                <w:b/>
                <w:bCs/>
              </w:rPr>
              <w:t>*Select the button to navigate to the activity.</w:t>
            </w:r>
          </w:p>
          <w:p w14:paraId="010664D1" w14:textId="77777777" w:rsidR="00E760BD" w:rsidRPr="004B379A" w:rsidRDefault="00E760BD" w:rsidP="00887779">
            <w:pPr>
              <w:rPr>
                <w:rFonts w:ascii="Bierstadt" w:hAnsi="Bierstadt"/>
                <w:b/>
                <w:bCs/>
              </w:rPr>
            </w:pPr>
          </w:p>
          <w:p w14:paraId="6D56631A" w14:textId="77777777" w:rsidR="00E760BD" w:rsidRPr="004B379A" w:rsidRDefault="00E760BD" w:rsidP="00887779">
            <w:pPr>
              <w:rPr>
                <w:rFonts w:ascii="Bierstadt" w:hAnsi="Bierstadt"/>
              </w:rPr>
            </w:pPr>
            <w:r w:rsidRPr="004B379A">
              <w:rPr>
                <w:rFonts w:ascii="Bierstadt" w:hAnsi="Bierstadt"/>
              </w:rPr>
              <w:t xml:space="preserve">After you have completed an activity, you will be redirected back to the activity menu. </w:t>
            </w:r>
          </w:p>
          <w:p w14:paraId="2624D558" w14:textId="77777777" w:rsidR="00E760BD" w:rsidRPr="004B379A" w:rsidRDefault="00E760BD" w:rsidP="00887779">
            <w:pPr>
              <w:rPr>
                <w:rFonts w:ascii="Bierstadt" w:hAnsi="Bierstadt"/>
              </w:rPr>
            </w:pPr>
          </w:p>
          <w:p w14:paraId="6E196629" w14:textId="77777777" w:rsidR="00E760BD" w:rsidRPr="004B379A" w:rsidRDefault="00E760BD" w:rsidP="00887779">
            <w:pPr>
              <w:rPr>
                <w:rFonts w:ascii="Bierstadt" w:hAnsi="Bierstadt"/>
              </w:rPr>
            </w:pPr>
            <w:r w:rsidRPr="00E421D1">
              <w:rPr>
                <w:rFonts w:ascii="Bierstadt" w:hAnsi="Bierstadt"/>
                <w:b/>
                <w:bCs/>
              </w:rPr>
              <w:t xml:space="preserve">*Click or tap the </w:t>
            </w:r>
            <w:r w:rsidRPr="009F0400">
              <w:rPr>
                <w:rFonts w:ascii="Bierstadt" w:hAnsi="Bierstadt"/>
                <w:b/>
                <w:bCs/>
                <w:i/>
                <w:iCs/>
              </w:rPr>
              <w:t>Return to Main Menu</w:t>
            </w:r>
            <w:r w:rsidRPr="00E421D1">
              <w:rPr>
                <w:rFonts w:ascii="Bierstadt" w:hAnsi="Bierstadt"/>
                <w:b/>
                <w:bCs/>
              </w:rPr>
              <w:t xml:space="preserve"> button to return to the Lessons (Slide 5)</w:t>
            </w:r>
          </w:p>
        </w:tc>
      </w:tr>
      <w:tr w:rsidR="00E760BD" w:rsidRPr="004B379A" w14:paraId="483F9D12" w14:textId="77777777" w:rsidTr="00887779">
        <w:tc>
          <w:tcPr>
            <w:tcW w:w="9350" w:type="dxa"/>
            <w:gridSpan w:val="2"/>
            <w:shd w:val="clear" w:color="auto" w:fill="C2EDF0"/>
          </w:tcPr>
          <w:p w14:paraId="1207972F" w14:textId="509D0FF9" w:rsidR="00E760BD" w:rsidRPr="004B379A" w:rsidRDefault="00E760BD" w:rsidP="00887779">
            <w:pPr>
              <w:jc w:val="right"/>
              <w:rPr>
                <w:rFonts w:ascii="Bierstadt" w:hAnsi="Bierstadt"/>
                <w:b/>
                <w:bCs/>
              </w:rPr>
            </w:pPr>
            <w:r>
              <w:rPr>
                <w:rFonts w:ascii="Bierstadt" w:hAnsi="Bierstadt"/>
                <w:b/>
                <w:bCs/>
              </w:rPr>
              <w:t xml:space="preserve">Introduction        </w:t>
            </w:r>
            <w:r w:rsidRPr="00E3519D">
              <w:rPr>
                <w:rFonts w:ascii="Bierstadt" w:hAnsi="Bierstadt"/>
                <w:b/>
                <w:bCs/>
              </w:rPr>
              <w:t xml:space="preserve">                                         </w:t>
            </w:r>
            <w:r w:rsidR="006D31C2">
              <w:rPr>
                <w:rFonts w:ascii="Bierstadt" w:hAnsi="Bierstadt"/>
                <w:b/>
                <w:bCs/>
              </w:rPr>
              <w:t>5</w:t>
            </w:r>
            <w:r w:rsidRPr="00E3519D">
              <w:rPr>
                <w:rFonts w:ascii="Bierstadt" w:hAnsi="Bierstadt"/>
                <w:b/>
                <w:bCs/>
              </w:rPr>
              <w:t xml:space="preserve"> min</w:t>
            </w:r>
            <w:r w:rsidRPr="004B379A">
              <w:rPr>
                <w:rFonts w:ascii="Bierstadt" w:hAnsi="Bierstadt"/>
                <w:b/>
                <w:bCs/>
              </w:rPr>
              <w:t xml:space="preserve"> </w:t>
            </w:r>
          </w:p>
        </w:tc>
      </w:tr>
      <w:tr w:rsidR="00315F05" w:rsidRPr="004B379A" w14:paraId="21DBDE47" w14:textId="77777777" w:rsidTr="008359F9">
        <w:trPr>
          <w:trHeight w:val="620"/>
        </w:trPr>
        <w:tc>
          <w:tcPr>
            <w:tcW w:w="2438" w:type="dxa"/>
          </w:tcPr>
          <w:p w14:paraId="4B79A1D1" w14:textId="144B9039" w:rsidR="00E760BD" w:rsidRPr="004B379A" w:rsidRDefault="00E760BD" w:rsidP="00887779">
            <w:pPr>
              <w:rPr>
                <w:rFonts w:ascii="Bierstadt" w:hAnsi="Bierstadt"/>
              </w:rPr>
            </w:pPr>
            <w:r w:rsidRPr="004B379A">
              <w:rPr>
                <w:rFonts w:ascii="Bierstadt" w:hAnsi="Bierstadt"/>
              </w:rPr>
              <w:t xml:space="preserve">Slide </w:t>
            </w:r>
            <w:r w:rsidR="006D31C2">
              <w:rPr>
                <w:rFonts w:ascii="Bierstadt" w:hAnsi="Bierstadt"/>
              </w:rPr>
              <w:t>8</w:t>
            </w:r>
            <w:r w:rsidR="009E4A78">
              <w:rPr>
                <w:rFonts w:ascii="Bierstadt" w:hAnsi="Bierstadt"/>
              </w:rPr>
              <w:t>3</w:t>
            </w:r>
          </w:p>
          <w:p w14:paraId="1441A672" w14:textId="16CFB42C" w:rsidR="00E760BD" w:rsidRPr="004B379A" w:rsidRDefault="00C0619B" w:rsidP="00887779">
            <w:pPr>
              <w:rPr>
                <w:rFonts w:ascii="Bierstadt" w:hAnsi="Bierstadt"/>
              </w:rPr>
            </w:pPr>
            <w:r w:rsidRPr="00C0619B">
              <w:rPr>
                <w:rFonts w:ascii="Bierstadt" w:hAnsi="Bierstadt"/>
                <w:noProof/>
              </w:rPr>
              <w:drawing>
                <wp:inline distT="0" distB="0" distL="0" distR="0" wp14:anchorId="393FC3FE" wp14:editId="636FB076">
                  <wp:extent cx="1399877" cy="786384"/>
                  <wp:effectExtent l="0" t="0" r="0" b="0"/>
                  <wp:docPr id="206624617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66246177" name=""/>
                          <pic:cNvPicPr/>
                        </pic:nvPicPr>
                        <pic:blipFill>
                          <a:blip r:embed="rId115"/>
                          <a:stretch>
                            <a:fillRect/>
                          </a:stretch>
                        </pic:blipFill>
                        <pic:spPr>
                          <a:xfrm>
                            <a:off x="0" y="0"/>
                            <a:ext cx="1399877" cy="786384"/>
                          </a:xfrm>
                          <a:prstGeom prst="rect">
                            <a:avLst/>
                          </a:prstGeom>
                        </pic:spPr>
                      </pic:pic>
                    </a:graphicData>
                  </a:graphic>
                </wp:inline>
              </w:drawing>
            </w:r>
          </w:p>
        </w:tc>
        <w:tc>
          <w:tcPr>
            <w:tcW w:w="6912" w:type="dxa"/>
          </w:tcPr>
          <w:p w14:paraId="359B1CE3" w14:textId="1556043C" w:rsidR="00E760BD" w:rsidRPr="0021488A" w:rsidRDefault="00E760BD" w:rsidP="00887779">
            <w:pPr>
              <w:rPr>
                <w:rFonts w:ascii="Bierstadt" w:eastAsia="Times New Roman" w:hAnsi="Bierstadt" w:cs="Times New Roman"/>
                <w:kern w:val="0"/>
                <w14:ligatures w14:val="none"/>
              </w:rPr>
            </w:pPr>
            <w:r w:rsidRPr="0021488A">
              <w:rPr>
                <w:rFonts w:ascii="Bierstadt" w:eastAsia="+mn-ea" w:hAnsi="Bierstadt" w:cs="+mn-cs"/>
                <w:b/>
                <w:bCs/>
                <w:i/>
                <w:iCs/>
                <w:color w:val="000000"/>
                <w:kern w:val="24"/>
                <w:lang w:val="en-CA"/>
                <w14:ligatures w14:val="none"/>
              </w:rPr>
              <w:t>Suggested time:</w:t>
            </w:r>
            <w:r>
              <w:rPr>
                <w:rFonts w:ascii="Bierstadt" w:eastAsia="+mn-ea" w:hAnsi="Bierstadt" w:cs="+mn-cs"/>
                <w:b/>
                <w:bCs/>
                <w:i/>
                <w:iCs/>
                <w:color w:val="000000"/>
                <w:kern w:val="24"/>
                <w:lang w:val="en-CA"/>
                <w14:ligatures w14:val="none"/>
              </w:rPr>
              <w:t xml:space="preserve"> </w:t>
            </w:r>
            <w:r w:rsidR="001B5F58">
              <w:rPr>
                <w:rFonts w:ascii="Bierstadt" w:eastAsia="+mn-ea" w:hAnsi="Bierstadt" w:cs="+mn-cs"/>
                <w:b/>
                <w:bCs/>
                <w:i/>
                <w:iCs/>
                <w:color w:val="000000"/>
                <w:kern w:val="24"/>
                <w:lang w:val="en-CA"/>
                <w14:ligatures w14:val="none"/>
              </w:rPr>
              <w:t>3</w:t>
            </w:r>
            <w:r w:rsidRPr="0021488A">
              <w:rPr>
                <w:rFonts w:ascii="Bierstadt" w:eastAsia="+mn-ea" w:hAnsi="Bierstadt" w:cs="+mn-cs"/>
                <w:b/>
                <w:bCs/>
                <w:i/>
                <w:iCs/>
                <w:color w:val="000000"/>
                <w:kern w:val="24"/>
                <w14:ligatures w14:val="none"/>
              </w:rPr>
              <w:t xml:space="preserve"> minutes</w:t>
            </w:r>
          </w:p>
          <w:p w14:paraId="14CFC3AA" w14:textId="77777777" w:rsidR="007638BC" w:rsidRDefault="007638BC" w:rsidP="007638BC">
            <w:pPr>
              <w:pStyle w:val="NormalWeb"/>
              <w:spacing w:before="0" w:beforeAutospacing="0" w:after="0" w:afterAutospacing="0"/>
              <w:rPr>
                <w:rFonts w:ascii="Bierstadt" w:eastAsia="+mn-ea" w:hAnsi="Bierstadt" w:cs="+mn-cs"/>
                <w:color w:val="211D1E"/>
                <w:kern w:val="24"/>
                <w:lang w:val="en-PH"/>
              </w:rPr>
            </w:pPr>
            <w:r w:rsidRPr="007638BC">
              <w:rPr>
                <w:rFonts w:ascii="Bierstadt" w:eastAsia="+mn-ea" w:hAnsi="Bierstadt" w:cs="+mn-cs"/>
                <w:color w:val="211D1E"/>
                <w:kern w:val="24"/>
                <w:lang w:val="en-PH"/>
              </w:rPr>
              <w:t xml:space="preserve">Define </w:t>
            </w:r>
            <w:r w:rsidRPr="007638BC">
              <w:rPr>
                <w:rFonts w:ascii="Bierstadt" w:eastAsia="+mn-ea" w:hAnsi="Bierstadt" w:cs="+mn-cs"/>
                <w:b/>
                <w:bCs/>
                <w:color w:val="211D1E"/>
                <w:kern w:val="24"/>
                <w:lang w:val="en-PH"/>
              </w:rPr>
              <w:t xml:space="preserve">risk management. </w:t>
            </w:r>
            <w:r w:rsidRPr="007638BC">
              <w:rPr>
                <w:rFonts w:ascii="Bierstadt" w:eastAsia="+mn-ea" w:hAnsi="Bierstadt" w:cs="+mn-cs"/>
                <w:color w:val="211D1E"/>
                <w:kern w:val="24"/>
                <w:lang w:val="en-PH"/>
              </w:rPr>
              <w:t>Discuss how all consumers potentially face the risk of financial loss and how important it is to be informed and prepared. </w:t>
            </w:r>
          </w:p>
          <w:p w14:paraId="4E278340" w14:textId="77777777" w:rsidR="007638BC" w:rsidRPr="007638BC" w:rsidRDefault="007638BC" w:rsidP="007638BC">
            <w:pPr>
              <w:pStyle w:val="NormalWeb"/>
              <w:spacing w:before="0" w:beforeAutospacing="0" w:after="0" w:afterAutospacing="0"/>
              <w:rPr>
                <w:rFonts w:ascii="Bierstadt" w:hAnsi="Bierstadt"/>
              </w:rPr>
            </w:pPr>
          </w:p>
          <w:p w14:paraId="6A9CF124" w14:textId="2AFF64FE" w:rsidR="00402611" w:rsidRPr="008359F9" w:rsidRDefault="007638BC" w:rsidP="007638BC">
            <w:pPr>
              <w:pStyle w:val="NormalWeb"/>
              <w:spacing w:before="0" w:beforeAutospacing="0" w:after="0" w:afterAutospacing="0"/>
              <w:rPr>
                <w:rFonts w:ascii="Bierstadt" w:eastAsia="+mn-ea" w:hAnsi="Bierstadt" w:cs="+mn-cs"/>
                <w:color w:val="211D1E"/>
                <w:kern w:val="24"/>
                <w:lang w:val="en-PH"/>
              </w:rPr>
            </w:pPr>
            <w:r w:rsidRPr="007638BC">
              <w:rPr>
                <w:rFonts w:ascii="Bierstadt" w:eastAsia="+mn-ea" w:hAnsi="Bierstadt" w:cs="+mn-cs"/>
                <w:color w:val="211D1E"/>
                <w:kern w:val="24"/>
                <w:lang w:val="en-PH"/>
              </w:rPr>
              <w:t xml:space="preserve">It is unpleasant to think about, but the risks you face as </w:t>
            </w:r>
            <w:r>
              <w:rPr>
                <w:rFonts w:ascii="Bierstadt" w:eastAsia="+mn-ea" w:hAnsi="Bierstadt" w:cs="+mn-cs"/>
                <w:color w:val="211D1E"/>
                <w:kern w:val="24"/>
                <w:lang w:val="en-PH"/>
              </w:rPr>
              <w:t xml:space="preserve">a </w:t>
            </w:r>
            <w:r w:rsidRPr="007638BC">
              <w:rPr>
                <w:rFonts w:ascii="Bierstadt" w:eastAsia="+mn-ea" w:hAnsi="Bierstadt" w:cs="+mn-cs"/>
                <w:color w:val="211D1E"/>
                <w:kern w:val="24"/>
                <w:lang w:val="en-PH"/>
              </w:rPr>
              <w:t>consumer can have as big an impact on your finances as any of the other factors discussed during this program because the loss could be to your income, savings, or credit. Such losses could change your budget—and your life—significantly.</w:t>
            </w:r>
          </w:p>
        </w:tc>
      </w:tr>
      <w:tr w:rsidR="00E760BD" w:rsidRPr="004B379A" w14:paraId="43FCC398" w14:textId="77777777" w:rsidTr="00887779">
        <w:tc>
          <w:tcPr>
            <w:tcW w:w="2438" w:type="dxa"/>
          </w:tcPr>
          <w:p w14:paraId="0AEB085D" w14:textId="42C5C5AF" w:rsidR="00E760BD" w:rsidRPr="004B379A" w:rsidRDefault="00E760BD" w:rsidP="00887779">
            <w:pPr>
              <w:rPr>
                <w:rFonts w:ascii="Bierstadt" w:hAnsi="Bierstadt"/>
              </w:rPr>
            </w:pPr>
            <w:r w:rsidRPr="004B379A">
              <w:rPr>
                <w:rFonts w:ascii="Bierstadt" w:hAnsi="Bierstadt"/>
              </w:rPr>
              <w:t xml:space="preserve">Slide </w:t>
            </w:r>
            <w:r w:rsidR="006D31C2">
              <w:rPr>
                <w:rFonts w:ascii="Bierstadt" w:hAnsi="Bierstadt"/>
              </w:rPr>
              <w:t>8</w:t>
            </w:r>
            <w:r w:rsidR="009E4A78">
              <w:rPr>
                <w:rFonts w:ascii="Bierstadt" w:hAnsi="Bierstadt"/>
              </w:rPr>
              <w:t>4</w:t>
            </w:r>
          </w:p>
          <w:p w14:paraId="75AC7E98" w14:textId="561B8116" w:rsidR="00E760BD" w:rsidRPr="004B379A" w:rsidRDefault="001B5F58" w:rsidP="00887779">
            <w:pPr>
              <w:rPr>
                <w:rFonts w:ascii="Bierstadt" w:hAnsi="Bierstadt"/>
              </w:rPr>
            </w:pPr>
            <w:r w:rsidRPr="001B5F58">
              <w:rPr>
                <w:rFonts w:ascii="Bierstadt" w:hAnsi="Bierstadt"/>
                <w:noProof/>
              </w:rPr>
              <w:drawing>
                <wp:inline distT="0" distB="0" distL="0" distR="0" wp14:anchorId="78341230" wp14:editId="2A213DA1">
                  <wp:extent cx="1402812" cy="786384"/>
                  <wp:effectExtent l="0" t="0" r="6985" b="0"/>
                  <wp:docPr id="132434306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24343063" name=""/>
                          <pic:cNvPicPr/>
                        </pic:nvPicPr>
                        <pic:blipFill>
                          <a:blip r:embed="rId116"/>
                          <a:stretch>
                            <a:fillRect/>
                          </a:stretch>
                        </pic:blipFill>
                        <pic:spPr>
                          <a:xfrm>
                            <a:off x="0" y="0"/>
                            <a:ext cx="1402812" cy="786384"/>
                          </a:xfrm>
                          <a:prstGeom prst="rect">
                            <a:avLst/>
                          </a:prstGeom>
                        </pic:spPr>
                      </pic:pic>
                    </a:graphicData>
                  </a:graphic>
                </wp:inline>
              </w:drawing>
            </w:r>
          </w:p>
        </w:tc>
        <w:tc>
          <w:tcPr>
            <w:tcW w:w="6912" w:type="dxa"/>
          </w:tcPr>
          <w:p w14:paraId="758190DD" w14:textId="68C15455" w:rsidR="00E760BD" w:rsidRPr="004B379A" w:rsidRDefault="00E760BD" w:rsidP="00887779">
            <w:pPr>
              <w:pStyle w:val="NormalWeb"/>
              <w:spacing w:before="0" w:beforeAutospacing="0" w:after="0" w:afterAutospacing="0"/>
              <w:rPr>
                <w:rFonts w:ascii="Bierstadt" w:hAnsi="Bierstadt"/>
              </w:rPr>
            </w:pPr>
            <w:r w:rsidRPr="004B379A">
              <w:rPr>
                <w:rFonts w:ascii="Bierstadt" w:eastAsia="+mn-ea" w:hAnsi="Bierstadt" w:cs="+mn-cs"/>
                <w:b/>
                <w:bCs/>
                <w:i/>
                <w:iCs/>
                <w:color w:val="000000"/>
                <w:kern w:val="24"/>
                <w:lang w:val="en-CA"/>
              </w:rPr>
              <w:t xml:space="preserve">Suggested time: </w:t>
            </w:r>
            <w:r w:rsidR="001B5F58">
              <w:rPr>
                <w:rFonts w:ascii="Bierstadt" w:eastAsia="+mn-ea" w:hAnsi="Bierstadt" w:cs="+mn-cs"/>
                <w:b/>
                <w:bCs/>
                <w:i/>
                <w:iCs/>
                <w:color w:val="000000"/>
                <w:kern w:val="24"/>
                <w:lang w:val="en-CA"/>
              </w:rPr>
              <w:t>2</w:t>
            </w:r>
            <w:r w:rsidRPr="004B379A">
              <w:rPr>
                <w:rFonts w:ascii="Bierstadt" w:eastAsia="+mn-ea" w:hAnsi="Bierstadt" w:cs="+mn-cs"/>
                <w:b/>
                <w:bCs/>
                <w:i/>
                <w:iCs/>
                <w:color w:val="000000"/>
                <w:kern w:val="24"/>
              </w:rPr>
              <w:t xml:space="preserve"> minutes</w:t>
            </w:r>
          </w:p>
          <w:p w14:paraId="2752402B" w14:textId="77777777" w:rsidR="00E60E6B" w:rsidRPr="00E60E6B" w:rsidRDefault="00E60E6B" w:rsidP="00E60E6B">
            <w:pPr>
              <w:pStyle w:val="NormalWeb"/>
              <w:spacing w:before="0" w:beforeAutospacing="0" w:after="0" w:afterAutospacing="0"/>
              <w:rPr>
                <w:rFonts w:ascii="Bierstadt" w:hAnsi="Bierstadt"/>
              </w:rPr>
            </w:pPr>
            <w:r w:rsidRPr="00E60E6B">
              <w:rPr>
                <w:rFonts w:ascii="Bierstadt" w:eastAsia="+mn-ea" w:hAnsi="Bierstadt" w:cs="+mn-cs"/>
                <w:color w:val="211D1E"/>
                <w:kern w:val="24"/>
                <w:lang w:val="en-PH"/>
              </w:rPr>
              <w:t xml:space="preserve">Ask students if they can think of any risk management techniques to protect their finances. </w:t>
            </w:r>
          </w:p>
          <w:p w14:paraId="1974725D" w14:textId="77777777" w:rsidR="00E60E6B" w:rsidRPr="00E60E6B" w:rsidRDefault="00E60E6B" w:rsidP="00E60E6B">
            <w:pPr>
              <w:pStyle w:val="NormalWeb"/>
              <w:spacing w:before="0" w:beforeAutospacing="0" w:after="0" w:afterAutospacing="0"/>
              <w:rPr>
                <w:rFonts w:ascii="Bierstadt" w:hAnsi="Bierstadt"/>
              </w:rPr>
            </w:pPr>
            <w:r w:rsidRPr="00E60E6B">
              <w:rPr>
                <w:rFonts w:ascii="Bierstadt" w:eastAsia="+mn-ea" w:hAnsi="Bierstadt" w:cs="+mn-cs"/>
                <w:b/>
                <w:bCs/>
                <w:color w:val="211D1E"/>
                <w:kern w:val="24"/>
                <w:lang w:val="en-PH"/>
              </w:rPr>
              <w:t xml:space="preserve">*Click or tap to reveal </w:t>
            </w:r>
          </w:p>
          <w:p w14:paraId="15514921" w14:textId="77777777" w:rsidR="00E60E6B" w:rsidRDefault="00E60E6B" w:rsidP="00E60E6B">
            <w:pPr>
              <w:pStyle w:val="NormalWeb"/>
              <w:spacing w:before="0" w:beforeAutospacing="0" w:after="0" w:afterAutospacing="0"/>
              <w:rPr>
                <w:rFonts w:ascii="Bierstadt" w:eastAsia="+mn-ea" w:hAnsi="Bierstadt" w:cs="+mn-cs"/>
                <w:color w:val="211D1E"/>
                <w:kern w:val="24"/>
                <w:lang w:val="en-PH"/>
              </w:rPr>
            </w:pPr>
          </w:p>
          <w:p w14:paraId="23540ADE" w14:textId="1DCACCCA" w:rsidR="00E60E6B" w:rsidRDefault="00E60E6B" w:rsidP="00E60E6B">
            <w:pPr>
              <w:pStyle w:val="NormalWeb"/>
              <w:spacing w:before="0" w:beforeAutospacing="0" w:after="0" w:afterAutospacing="0"/>
              <w:rPr>
                <w:rFonts w:ascii="Bierstadt" w:eastAsia="+mn-ea" w:hAnsi="Bierstadt" w:cs="+mn-cs"/>
                <w:color w:val="211D1E"/>
                <w:kern w:val="24"/>
                <w:lang w:val="en-PH"/>
              </w:rPr>
            </w:pPr>
            <w:r w:rsidRPr="00E60E6B">
              <w:rPr>
                <w:rFonts w:ascii="Bierstadt" w:eastAsia="+mn-ea" w:hAnsi="Bierstadt" w:cs="+mn-cs"/>
                <w:i/>
                <w:iCs/>
                <w:color w:val="211D1E"/>
                <w:kern w:val="24"/>
                <w:lang w:val="en-PH"/>
              </w:rPr>
              <w:t>Volunteer connection:</w:t>
            </w:r>
            <w:r w:rsidRPr="00E60E6B">
              <w:rPr>
                <w:rFonts w:ascii="Bierstadt" w:eastAsia="+mn-ea" w:hAnsi="Bierstadt" w:cs="+mn-cs"/>
                <w:color w:val="211D1E"/>
                <w:kern w:val="24"/>
                <w:lang w:val="en-PH"/>
              </w:rPr>
              <w:t xml:space="preserve"> Share </w:t>
            </w:r>
            <w:r w:rsidR="00923423">
              <w:rPr>
                <w:rFonts w:ascii="Bierstadt" w:eastAsia="+mn-ea" w:hAnsi="Bierstadt" w:cs="+mn-cs"/>
                <w:color w:val="211D1E"/>
                <w:kern w:val="24"/>
                <w:lang w:val="en-PH"/>
              </w:rPr>
              <w:t xml:space="preserve">an example of how you have used a risk management technique </w:t>
            </w:r>
            <w:r w:rsidRPr="00E60E6B">
              <w:rPr>
                <w:rFonts w:ascii="Bierstadt" w:eastAsia="+mn-ea" w:hAnsi="Bierstadt" w:cs="+mn-cs"/>
                <w:color w:val="211D1E"/>
                <w:kern w:val="24"/>
                <w:lang w:val="en-PH"/>
              </w:rPr>
              <w:t>(insurance, fraud prevention or smart shopping techniques)</w:t>
            </w:r>
            <w:r w:rsidR="00923423">
              <w:rPr>
                <w:rFonts w:ascii="Bierstadt" w:eastAsia="+mn-ea" w:hAnsi="Bierstadt" w:cs="+mn-cs"/>
                <w:color w:val="211D1E"/>
                <w:kern w:val="24"/>
                <w:lang w:val="en-PH"/>
              </w:rPr>
              <w:t>.</w:t>
            </w:r>
          </w:p>
          <w:p w14:paraId="0B294F55" w14:textId="07FD3356" w:rsidR="00116E1A" w:rsidRDefault="00116E1A" w:rsidP="00116E1A">
            <w:pPr>
              <w:pStyle w:val="NormalWeb"/>
              <w:numPr>
                <w:ilvl w:val="0"/>
                <w:numId w:val="22"/>
              </w:numPr>
              <w:spacing w:before="0" w:beforeAutospacing="0" w:after="0" w:afterAutospacing="0"/>
              <w:rPr>
                <w:rFonts w:ascii="Bierstadt" w:eastAsia="+mn-ea" w:hAnsi="Bierstadt" w:cs="+mn-cs"/>
                <w:color w:val="211D1E"/>
                <w:kern w:val="24"/>
                <w:lang w:val="en-PH"/>
              </w:rPr>
            </w:pPr>
            <w:r>
              <w:rPr>
                <w:rFonts w:ascii="Bierstadt" w:eastAsia="+mn-ea" w:hAnsi="Bierstadt" w:cs="+mn-cs"/>
                <w:color w:val="211D1E"/>
                <w:kern w:val="24"/>
                <w:lang w:val="en-PH"/>
              </w:rPr>
              <w:t>Example: using biometrics and 2FA on your mobile banking app.</w:t>
            </w:r>
          </w:p>
          <w:p w14:paraId="444A1996" w14:textId="77777777" w:rsidR="00E60E6B" w:rsidRPr="00E60E6B" w:rsidRDefault="00E60E6B" w:rsidP="00E60E6B">
            <w:pPr>
              <w:pStyle w:val="NormalWeb"/>
              <w:spacing w:before="0" w:beforeAutospacing="0" w:after="0" w:afterAutospacing="0"/>
              <w:rPr>
                <w:rFonts w:ascii="Bierstadt" w:hAnsi="Bierstadt"/>
              </w:rPr>
            </w:pPr>
          </w:p>
          <w:p w14:paraId="0688AA5F" w14:textId="65C90D41" w:rsidR="008154F6" w:rsidRPr="001C79E1" w:rsidRDefault="00E60E6B" w:rsidP="00E60E6B">
            <w:pPr>
              <w:pStyle w:val="NormalWeb"/>
              <w:spacing w:before="0" w:beforeAutospacing="0" w:after="0" w:afterAutospacing="0"/>
              <w:rPr>
                <w:rFonts w:ascii="Bierstadt" w:eastAsia="+mn-ea" w:hAnsi="Bierstadt" w:cs="+mn-cs"/>
                <w:color w:val="211D1E"/>
                <w:kern w:val="24"/>
                <w:lang w:val="en-PH"/>
              </w:rPr>
            </w:pPr>
            <w:r w:rsidRPr="00E60E6B">
              <w:rPr>
                <w:rFonts w:ascii="Bierstadt" w:eastAsia="+mn-ea" w:hAnsi="Bierstadt" w:cs="+mn-cs"/>
                <w:color w:val="211D1E"/>
                <w:kern w:val="24"/>
                <w:lang w:val="en-PH"/>
              </w:rPr>
              <w:t xml:space="preserve">Tell students they will learn about some of these potential losses and explore ways to manage risks in their lives. </w:t>
            </w:r>
          </w:p>
        </w:tc>
      </w:tr>
      <w:tr w:rsidR="00E760BD" w:rsidRPr="004B379A" w14:paraId="5BA976E6" w14:textId="77777777" w:rsidTr="00887779">
        <w:tc>
          <w:tcPr>
            <w:tcW w:w="9350" w:type="dxa"/>
            <w:gridSpan w:val="2"/>
            <w:shd w:val="clear" w:color="auto" w:fill="C2EDF0"/>
          </w:tcPr>
          <w:p w14:paraId="41BBC60B" w14:textId="373076C9" w:rsidR="00E760BD" w:rsidRPr="004B379A" w:rsidRDefault="00E760BD" w:rsidP="00887779">
            <w:pPr>
              <w:jc w:val="right"/>
              <w:rPr>
                <w:rFonts w:ascii="Bierstadt" w:hAnsi="Bierstadt"/>
                <w:b/>
                <w:bCs/>
              </w:rPr>
            </w:pPr>
            <w:r>
              <w:rPr>
                <w:rFonts w:ascii="Bierstadt" w:hAnsi="Bierstadt"/>
                <w:b/>
                <w:bCs/>
              </w:rPr>
              <w:t xml:space="preserve">Activity            </w:t>
            </w:r>
            <w:r w:rsidRPr="004B379A">
              <w:rPr>
                <w:rFonts w:ascii="Bierstadt" w:hAnsi="Bierstadt"/>
                <w:b/>
                <w:bCs/>
              </w:rPr>
              <w:t xml:space="preserve">                                      </w:t>
            </w:r>
            <w:r w:rsidR="003A6595">
              <w:rPr>
                <w:rFonts w:ascii="Bierstadt" w:hAnsi="Bierstadt"/>
                <w:b/>
                <w:bCs/>
              </w:rPr>
              <w:t>25</w:t>
            </w:r>
            <w:r w:rsidRPr="004B379A">
              <w:rPr>
                <w:rFonts w:ascii="Bierstadt" w:hAnsi="Bierstadt"/>
                <w:b/>
                <w:bCs/>
              </w:rPr>
              <w:t xml:space="preserve"> min</w:t>
            </w:r>
          </w:p>
        </w:tc>
      </w:tr>
      <w:tr w:rsidR="00315F05" w:rsidRPr="004B379A" w14:paraId="0B2D2794" w14:textId="77777777" w:rsidTr="00887779">
        <w:tc>
          <w:tcPr>
            <w:tcW w:w="2438" w:type="dxa"/>
          </w:tcPr>
          <w:p w14:paraId="0F434CC5" w14:textId="30A55F00" w:rsidR="00E760BD" w:rsidRPr="004B379A" w:rsidRDefault="00E760BD" w:rsidP="00887779">
            <w:pPr>
              <w:rPr>
                <w:rFonts w:ascii="Bierstadt" w:hAnsi="Bierstadt"/>
              </w:rPr>
            </w:pPr>
            <w:r w:rsidRPr="004B379A">
              <w:rPr>
                <w:rFonts w:ascii="Bierstadt" w:hAnsi="Bierstadt"/>
              </w:rPr>
              <w:t xml:space="preserve">Slide </w:t>
            </w:r>
            <w:r w:rsidR="003A6595">
              <w:rPr>
                <w:rFonts w:ascii="Bierstadt" w:hAnsi="Bierstadt"/>
              </w:rPr>
              <w:t>8</w:t>
            </w:r>
            <w:r w:rsidR="009E4A78">
              <w:rPr>
                <w:rFonts w:ascii="Bierstadt" w:hAnsi="Bierstadt"/>
              </w:rPr>
              <w:t>5</w:t>
            </w:r>
          </w:p>
          <w:p w14:paraId="23E4D4AB" w14:textId="098F5A7B" w:rsidR="00E760BD" w:rsidRPr="004B379A" w:rsidRDefault="003A6595" w:rsidP="00887779">
            <w:pPr>
              <w:rPr>
                <w:rFonts w:ascii="Bierstadt" w:hAnsi="Bierstadt"/>
              </w:rPr>
            </w:pPr>
            <w:r w:rsidRPr="003A6595">
              <w:rPr>
                <w:rFonts w:ascii="Bierstadt" w:hAnsi="Bierstadt"/>
                <w:noProof/>
              </w:rPr>
              <w:drawing>
                <wp:inline distT="0" distB="0" distL="0" distR="0" wp14:anchorId="5B8EC6D2" wp14:editId="3472A44F">
                  <wp:extent cx="1392462" cy="786384"/>
                  <wp:effectExtent l="0" t="0" r="0" b="0"/>
                  <wp:docPr id="179910669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99106692" name=""/>
                          <pic:cNvPicPr/>
                        </pic:nvPicPr>
                        <pic:blipFill>
                          <a:blip r:embed="rId117"/>
                          <a:stretch>
                            <a:fillRect/>
                          </a:stretch>
                        </pic:blipFill>
                        <pic:spPr>
                          <a:xfrm>
                            <a:off x="0" y="0"/>
                            <a:ext cx="1392462" cy="786384"/>
                          </a:xfrm>
                          <a:prstGeom prst="rect">
                            <a:avLst/>
                          </a:prstGeom>
                        </pic:spPr>
                      </pic:pic>
                    </a:graphicData>
                  </a:graphic>
                </wp:inline>
              </w:drawing>
            </w:r>
          </w:p>
        </w:tc>
        <w:tc>
          <w:tcPr>
            <w:tcW w:w="6912" w:type="dxa"/>
          </w:tcPr>
          <w:p w14:paraId="1CBF7951" w14:textId="1DF9767A" w:rsidR="00E760BD" w:rsidRPr="004B379A" w:rsidRDefault="00E760BD" w:rsidP="00887779">
            <w:pPr>
              <w:pStyle w:val="NormalWeb"/>
              <w:spacing w:before="0" w:beforeAutospacing="0" w:after="0" w:afterAutospacing="0"/>
              <w:rPr>
                <w:rFonts w:ascii="Bierstadt" w:hAnsi="Bierstadt"/>
              </w:rPr>
            </w:pPr>
            <w:r w:rsidRPr="004B379A">
              <w:rPr>
                <w:rFonts w:ascii="Bierstadt" w:eastAsia="+mn-ea" w:hAnsi="Bierstadt" w:cs="+mn-cs"/>
                <w:b/>
                <w:bCs/>
                <w:i/>
                <w:iCs/>
                <w:color w:val="000000"/>
                <w:kern w:val="24"/>
                <w:lang w:val="en-CA"/>
              </w:rPr>
              <w:t xml:space="preserve">Suggested time: </w:t>
            </w:r>
            <w:r w:rsidR="00D8104C">
              <w:rPr>
                <w:rFonts w:ascii="Bierstadt" w:eastAsia="+mn-ea" w:hAnsi="Bierstadt" w:cs="+mn-cs"/>
                <w:b/>
                <w:bCs/>
                <w:i/>
                <w:iCs/>
                <w:color w:val="000000"/>
                <w:kern w:val="24"/>
                <w:lang w:val="en-CA"/>
              </w:rPr>
              <w:t>5</w:t>
            </w:r>
            <w:r w:rsidRPr="004B379A">
              <w:rPr>
                <w:rFonts w:ascii="Bierstadt" w:eastAsia="+mn-ea" w:hAnsi="Bierstadt" w:cs="+mn-cs"/>
                <w:b/>
                <w:bCs/>
                <w:i/>
                <w:iCs/>
                <w:color w:val="000000"/>
                <w:kern w:val="24"/>
              </w:rPr>
              <w:t xml:space="preserve"> minutes</w:t>
            </w:r>
          </w:p>
          <w:p w14:paraId="4ADF4E82" w14:textId="25447B7D" w:rsidR="00A0421F" w:rsidRPr="00A0421F" w:rsidRDefault="00A0421F" w:rsidP="00A0421F">
            <w:pPr>
              <w:pStyle w:val="NormalWeb"/>
              <w:spacing w:before="0" w:beforeAutospacing="0" w:after="0" w:afterAutospacing="0"/>
              <w:rPr>
                <w:rFonts w:ascii="Bierstadt" w:hAnsi="Bierstadt"/>
              </w:rPr>
            </w:pPr>
            <w:r w:rsidRPr="00A0421F">
              <w:rPr>
                <w:rFonts w:ascii="Bierstadt" w:eastAsia="+mn-ea" w:hAnsi="Bierstadt" w:cs="+mn-cs"/>
                <w:kern w:val="24"/>
                <w:lang w:val="en-PH"/>
              </w:rPr>
              <w:t xml:space="preserve">Organize the students into six groups. Assign each group a topic from </w:t>
            </w:r>
            <w:r w:rsidRPr="00A0421F">
              <w:rPr>
                <w:rFonts w:ascii="Bierstadt" w:eastAsia="+mn-ea" w:hAnsi="Bierstadt" w:cs="+mn-cs"/>
                <w:b/>
                <w:bCs/>
                <w:kern w:val="24"/>
                <w:lang w:val="en-PH"/>
              </w:rPr>
              <w:t xml:space="preserve">pages 19–21 </w:t>
            </w:r>
            <w:r w:rsidRPr="00A0421F">
              <w:rPr>
                <w:rFonts w:ascii="Bierstadt" w:eastAsia="+mn-ea" w:hAnsi="Bierstadt" w:cs="+mn-cs"/>
                <w:kern w:val="24"/>
                <w:lang w:val="en-PH"/>
              </w:rPr>
              <w:t>of the portfolio. </w:t>
            </w:r>
          </w:p>
          <w:p w14:paraId="3A66DDC3" w14:textId="77777777" w:rsidR="005C6B47" w:rsidRDefault="005C6B47" w:rsidP="00A0421F">
            <w:pPr>
              <w:pStyle w:val="NormalWeb"/>
              <w:spacing w:before="0" w:beforeAutospacing="0" w:after="0" w:afterAutospacing="0"/>
              <w:rPr>
                <w:rFonts w:ascii="Bierstadt" w:eastAsia="+mn-ea" w:hAnsi="Bierstadt" w:cs="+mn-cs"/>
                <w:kern w:val="24"/>
                <w:lang w:val="en-PH"/>
              </w:rPr>
            </w:pPr>
          </w:p>
          <w:p w14:paraId="075962BA" w14:textId="031E085C" w:rsidR="00E760BD" w:rsidRPr="004B379A" w:rsidRDefault="00A0421F" w:rsidP="00887779">
            <w:pPr>
              <w:pStyle w:val="NormalWeb"/>
              <w:spacing w:before="0" w:beforeAutospacing="0" w:after="0" w:afterAutospacing="0"/>
              <w:rPr>
                <w:rFonts w:ascii="Bierstadt" w:hAnsi="Bierstadt"/>
              </w:rPr>
            </w:pPr>
            <w:r w:rsidRPr="00A0421F">
              <w:rPr>
                <w:rFonts w:ascii="Bierstadt" w:eastAsia="+mn-ea" w:hAnsi="Bierstadt" w:cs="+mn-cs"/>
                <w:kern w:val="24"/>
                <w:lang w:val="en-PH"/>
              </w:rPr>
              <w:t>Ask each student to read the assigned topic</w:t>
            </w:r>
            <w:r w:rsidR="00B61AFD">
              <w:rPr>
                <w:rFonts w:ascii="Bierstadt" w:eastAsia="+mn-ea" w:hAnsi="Bierstadt" w:cs="+mn-cs"/>
                <w:kern w:val="24"/>
                <w:lang w:val="en-PH"/>
              </w:rPr>
              <w:t xml:space="preserve"> and note any ideas that grab their attention. </w:t>
            </w:r>
          </w:p>
        </w:tc>
      </w:tr>
      <w:tr w:rsidR="00315F05" w:rsidRPr="004B379A" w14:paraId="33D9391B" w14:textId="77777777" w:rsidTr="00887779">
        <w:tc>
          <w:tcPr>
            <w:tcW w:w="2438" w:type="dxa"/>
          </w:tcPr>
          <w:p w14:paraId="5E542078" w14:textId="7D5C8010" w:rsidR="00E760BD" w:rsidRPr="004B379A" w:rsidRDefault="00E760BD" w:rsidP="00887779">
            <w:pPr>
              <w:rPr>
                <w:rFonts w:ascii="Bierstadt" w:hAnsi="Bierstadt"/>
              </w:rPr>
            </w:pPr>
            <w:r w:rsidRPr="004B379A">
              <w:rPr>
                <w:rFonts w:ascii="Bierstadt" w:hAnsi="Bierstadt"/>
              </w:rPr>
              <w:t xml:space="preserve">Slide </w:t>
            </w:r>
            <w:r w:rsidR="00012A80">
              <w:rPr>
                <w:rFonts w:ascii="Bierstadt" w:hAnsi="Bierstadt"/>
              </w:rPr>
              <w:t>8</w:t>
            </w:r>
            <w:r w:rsidR="009E4A78">
              <w:rPr>
                <w:rFonts w:ascii="Bierstadt" w:hAnsi="Bierstadt"/>
              </w:rPr>
              <w:t>6</w:t>
            </w:r>
          </w:p>
          <w:p w14:paraId="5C6E9547" w14:textId="14149B7A" w:rsidR="00E760BD" w:rsidRPr="004B379A" w:rsidRDefault="00B32F70" w:rsidP="00887779">
            <w:pPr>
              <w:rPr>
                <w:rFonts w:ascii="Bierstadt" w:hAnsi="Bierstadt"/>
              </w:rPr>
            </w:pPr>
            <w:r w:rsidRPr="00B32F70">
              <w:rPr>
                <w:rFonts w:ascii="Bierstadt" w:hAnsi="Bierstadt"/>
                <w:noProof/>
              </w:rPr>
              <w:drawing>
                <wp:inline distT="0" distB="0" distL="0" distR="0" wp14:anchorId="759D5CC7" wp14:editId="61AD2FBC">
                  <wp:extent cx="1404418" cy="786384"/>
                  <wp:effectExtent l="0" t="0" r="5715" b="0"/>
                  <wp:docPr id="167907897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79078976" name=""/>
                          <pic:cNvPicPr/>
                        </pic:nvPicPr>
                        <pic:blipFill>
                          <a:blip r:embed="rId118"/>
                          <a:stretch>
                            <a:fillRect/>
                          </a:stretch>
                        </pic:blipFill>
                        <pic:spPr>
                          <a:xfrm>
                            <a:off x="0" y="0"/>
                            <a:ext cx="1404418" cy="786384"/>
                          </a:xfrm>
                          <a:prstGeom prst="rect">
                            <a:avLst/>
                          </a:prstGeom>
                        </pic:spPr>
                      </pic:pic>
                    </a:graphicData>
                  </a:graphic>
                </wp:inline>
              </w:drawing>
            </w:r>
          </w:p>
        </w:tc>
        <w:tc>
          <w:tcPr>
            <w:tcW w:w="6912" w:type="dxa"/>
          </w:tcPr>
          <w:p w14:paraId="19619E09" w14:textId="43A421E8" w:rsidR="00E760BD" w:rsidRPr="004B379A" w:rsidRDefault="00E760BD" w:rsidP="00887779">
            <w:pPr>
              <w:pStyle w:val="NormalWeb"/>
              <w:spacing w:before="0" w:beforeAutospacing="0" w:after="0" w:afterAutospacing="0"/>
              <w:rPr>
                <w:rFonts w:ascii="Bierstadt" w:hAnsi="Bierstadt"/>
              </w:rPr>
            </w:pPr>
            <w:r w:rsidRPr="004B379A">
              <w:rPr>
                <w:rFonts w:ascii="Bierstadt" w:hAnsi="Bierstadt"/>
              </w:rPr>
              <w:t xml:space="preserve"> </w:t>
            </w:r>
            <w:r w:rsidRPr="004B379A">
              <w:rPr>
                <w:rFonts w:ascii="Bierstadt" w:eastAsia="+mn-ea" w:hAnsi="Bierstadt" w:cs="+mn-cs"/>
                <w:b/>
                <w:bCs/>
                <w:i/>
                <w:iCs/>
                <w:color w:val="000000"/>
                <w:kern w:val="24"/>
                <w:lang w:val="en-CA"/>
              </w:rPr>
              <w:t xml:space="preserve">Suggested time: </w:t>
            </w:r>
            <w:r w:rsidR="00D8104C">
              <w:rPr>
                <w:rFonts w:ascii="Bierstadt" w:eastAsia="+mn-ea" w:hAnsi="Bierstadt" w:cs="+mn-cs"/>
                <w:b/>
                <w:bCs/>
                <w:i/>
                <w:iCs/>
                <w:color w:val="000000"/>
                <w:kern w:val="24"/>
                <w:lang w:val="en-CA"/>
              </w:rPr>
              <w:t>5</w:t>
            </w:r>
            <w:r w:rsidRPr="004B379A">
              <w:rPr>
                <w:rFonts w:ascii="Bierstadt" w:eastAsia="+mn-ea" w:hAnsi="Bierstadt" w:cs="+mn-cs"/>
                <w:b/>
                <w:bCs/>
                <w:i/>
                <w:iCs/>
                <w:color w:val="000000"/>
                <w:kern w:val="24"/>
              </w:rPr>
              <w:t xml:space="preserve"> minutes</w:t>
            </w:r>
          </w:p>
          <w:p w14:paraId="76E86DBF" w14:textId="433F30C0" w:rsidR="00904292" w:rsidRDefault="00904292" w:rsidP="00904292">
            <w:pPr>
              <w:pStyle w:val="NormalWeb"/>
              <w:spacing w:before="0" w:beforeAutospacing="0" w:after="0" w:afterAutospacing="0"/>
              <w:rPr>
                <w:rFonts w:ascii="Bierstadt" w:eastAsia="+mn-ea" w:hAnsi="Bierstadt" w:cs="+mn-cs"/>
                <w:b/>
                <w:bCs/>
                <w:kern w:val="24"/>
                <w:lang w:val="en-PH"/>
              </w:rPr>
            </w:pPr>
            <w:r>
              <w:rPr>
                <w:rFonts w:ascii="Bierstadt" w:eastAsia="+mn-ea" w:hAnsi="Bierstadt" w:cs="+mn-cs"/>
                <w:kern w:val="24"/>
                <w:lang w:val="en-PH"/>
              </w:rPr>
              <w:t>Students will</w:t>
            </w:r>
            <w:r w:rsidRPr="00904292">
              <w:rPr>
                <w:rFonts w:ascii="Bierstadt" w:eastAsia="+mn-ea" w:hAnsi="Bierstadt" w:cs="+mn-cs"/>
                <w:kern w:val="24"/>
                <w:lang w:val="en-PH"/>
              </w:rPr>
              <w:t xml:space="preserve"> write their ideas in their </w:t>
            </w:r>
            <w:r w:rsidRPr="00904292">
              <w:rPr>
                <w:rFonts w:ascii="Bierstadt" w:eastAsia="+mn-ea" w:hAnsi="Bierstadt" w:cs="+mn-cs"/>
                <w:b/>
                <w:bCs/>
                <w:kern w:val="24"/>
                <w:lang w:val="en-PH"/>
              </w:rPr>
              <w:t xml:space="preserve">student portfolio, page 18. </w:t>
            </w:r>
          </w:p>
          <w:p w14:paraId="4799D9C3" w14:textId="77777777" w:rsidR="00B32F70" w:rsidRDefault="00B32F70" w:rsidP="00904292">
            <w:pPr>
              <w:pStyle w:val="NormalWeb"/>
              <w:spacing w:before="0" w:beforeAutospacing="0" w:after="0" w:afterAutospacing="0"/>
              <w:rPr>
                <w:rFonts w:ascii="Bierstadt" w:eastAsia="+mn-ea" w:hAnsi="Bierstadt" w:cs="+mn-cs"/>
                <w:kern w:val="24"/>
                <w:lang w:val="en-PH"/>
              </w:rPr>
            </w:pPr>
          </w:p>
          <w:p w14:paraId="4690960D" w14:textId="2118985D" w:rsidR="00E760BD" w:rsidRPr="004B379A" w:rsidRDefault="00904292" w:rsidP="00904292">
            <w:pPr>
              <w:pStyle w:val="NormalWeb"/>
              <w:spacing w:before="0" w:beforeAutospacing="0" w:after="0" w:afterAutospacing="0"/>
              <w:rPr>
                <w:rFonts w:ascii="Bierstadt" w:hAnsi="Bierstadt"/>
              </w:rPr>
            </w:pPr>
            <w:r w:rsidRPr="00904292">
              <w:rPr>
                <w:rFonts w:ascii="Bierstadt" w:eastAsia="+mn-ea" w:hAnsi="Bierstadt" w:cs="+mn-cs"/>
                <w:kern w:val="24"/>
                <w:lang w:val="en-PH"/>
              </w:rPr>
              <w:t>Once students have written their ideas, ask them to share them with the other members of their group and then decide on one idea to teach the rest of the class.</w:t>
            </w:r>
            <w:r w:rsidRPr="00904292">
              <w:rPr>
                <w:rFonts w:ascii="Helvetica" w:eastAsia="+mn-ea" w:hAnsi="Helvetica" w:cs="+mn-cs"/>
                <w:kern w:val="24"/>
                <w:lang w:val="en-PH"/>
              </w:rPr>
              <w:t> </w:t>
            </w:r>
          </w:p>
        </w:tc>
      </w:tr>
      <w:tr w:rsidR="00315F05" w:rsidRPr="004B379A" w14:paraId="38CC034F" w14:textId="77777777" w:rsidTr="00887779">
        <w:tc>
          <w:tcPr>
            <w:tcW w:w="2438" w:type="dxa"/>
          </w:tcPr>
          <w:p w14:paraId="2F70861E" w14:textId="719391A4" w:rsidR="00E760BD" w:rsidRDefault="00E760BD" w:rsidP="00887779">
            <w:pPr>
              <w:rPr>
                <w:rFonts w:ascii="Bierstadt" w:hAnsi="Bierstadt"/>
              </w:rPr>
            </w:pPr>
            <w:r w:rsidRPr="004B379A">
              <w:rPr>
                <w:rFonts w:ascii="Bierstadt" w:hAnsi="Bierstadt"/>
              </w:rPr>
              <w:t xml:space="preserve">Slide </w:t>
            </w:r>
            <w:r w:rsidR="00012A80">
              <w:rPr>
                <w:rFonts w:ascii="Bierstadt" w:hAnsi="Bierstadt"/>
              </w:rPr>
              <w:t>8</w:t>
            </w:r>
            <w:r w:rsidR="009E4A78">
              <w:rPr>
                <w:rFonts w:ascii="Bierstadt" w:hAnsi="Bierstadt"/>
              </w:rPr>
              <w:t>7</w:t>
            </w:r>
          </w:p>
          <w:p w14:paraId="37CCC48A" w14:textId="3DF727B3" w:rsidR="00341975" w:rsidRPr="004B379A" w:rsidRDefault="00341975" w:rsidP="00887779">
            <w:pPr>
              <w:rPr>
                <w:rFonts w:ascii="Bierstadt" w:hAnsi="Bierstadt"/>
              </w:rPr>
            </w:pPr>
            <w:r w:rsidRPr="00341975">
              <w:rPr>
                <w:rFonts w:ascii="Bierstadt" w:hAnsi="Bierstadt"/>
                <w:noProof/>
              </w:rPr>
              <w:drawing>
                <wp:inline distT="0" distB="0" distL="0" distR="0" wp14:anchorId="4DBACA14" wp14:editId="39DE110C">
                  <wp:extent cx="1401743" cy="786384"/>
                  <wp:effectExtent l="0" t="0" r="8255" b="0"/>
                  <wp:docPr id="30459058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4590582" name=""/>
                          <pic:cNvPicPr/>
                        </pic:nvPicPr>
                        <pic:blipFill>
                          <a:blip r:embed="rId119"/>
                          <a:stretch>
                            <a:fillRect/>
                          </a:stretch>
                        </pic:blipFill>
                        <pic:spPr>
                          <a:xfrm>
                            <a:off x="0" y="0"/>
                            <a:ext cx="1401743" cy="786384"/>
                          </a:xfrm>
                          <a:prstGeom prst="rect">
                            <a:avLst/>
                          </a:prstGeom>
                        </pic:spPr>
                      </pic:pic>
                    </a:graphicData>
                  </a:graphic>
                </wp:inline>
              </w:drawing>
            </w:r>
          </w:p>
          <w:p w14:paraId="0AD6076A" w14:textId="5F97719B" w:rsidR="00E760BD" w:rsidRPr="004B379A" w:rsidRDefault="00E760BD" w:rsidP="00887779">
            <w:pPr>
              <w:rPr>
                <w:rFonts w:ascii="Bierstadt" w:hAnsi="Bierstadt"/>
              </w:rPr>
            </w:pPr>
          </w:p>
        </w:tc>
        <w:tc>
          <w:tcPr>
            <w:tcW w:w="6912" w:type="dxa"/>
          </w:tcPr>
          <w:p w14:paraId="4FE7312B" w14:textId="3CCDE98D" w:rsidR="00E760BD" w:rsidRPr="004B379A" w:rsidRDefault="00E760BD" w:rsidP="00887779">
            <w:pPr>
              <w:pStyle w:val="NormalWeb"/>
              <w:spacing w:before="0" w:beforeAutospacing="0" w:after="0" w:afterAutospacing="0"/>
              <w:rPr>
                <w:rFonts w:ascii="Bierstadt" w:hAnsi="Bierstadt"/>
              </w:rPr>
            </w:pPr>
            <w:r w:rsidRPr="004B379A">
              <w:rPr>
                <w:rFonts w:ascii="Bierstadt" w:eastAsia="+mn-ea" w:hAnsi="Bierstadt" w:cs="+mn-cs"/>
                <w:b/>
                <w:bCs/>
                <w:i/>
                <w:iCs/>
                <w:color w:val="000000"/>
                <w:kern w:val="24"/>
                <w:lang w:val="en-CA"/>
              </w:rPr>
              <w:t xml:space="preserve">Suggested time: </w:t>
            </w:r>
            <w:r w:rsidR="00D8104C">
              <w:rPr>
                <w:rFonts w:ascii="Bierstadt" w:eastAsia="+mn-ea" w:hAnsi="Bierstadt" w:cs="+mn-cs"/>
                <w:b/>
                <w:bCs/>
                <w:i/>
                <w:iCs/>
                <w:color w:val="000000"/>
                <w:kern w:val="24"/>
                <w:lang w:val="en-CA"/>
              </w:rPr>
              <w:t>3</w:t>
            </w:r>
            <w:r w:rsidRPr="004B379A">
              <w:rPr>
                <w:rFonts w:ascii="Bierstadt" w:eastAsia="+mn-ea" w:hAnsi="Bierstadt" w:cs="+mn-cs"/>
                <w:b/>
                <w:bCs/>
                <w:i/>
                <w:iCs/>
                <w:color w:val="000000"/>
                <w:kern w:val="24"/>
              </w:rPr>
              <w:t xml:space="preserve"> minutes</w:t>
            </w:r>
          </w:p>
          <w:p w14:paraId="262ED0F6" w14:textId="59D75EFC" w:rsidR="006B7526" w:rsidRDefault="006B7526" w:rsidP="006B7526">
            <w:pPr>
              <w:pStyle w:val="NormalWeb"/>
              <w:spacing w:before="0" w:beforeAutospacing="0" w:after="0" w:afterAutospacing="0"/>
              <w:rPr>
                <w:rFonts w:ascii="Bierstadt" w:eastAsia="+mn-ea" w:hAnsi="Bierstadt" w:cs="+mn-cs"/>
                <w:color w:val="211D1E"/>
                <w:kern w:val="24"/>
                <w:lang w:val="en-PH"/>
              </w:rPr>
            </w:pPr>
            <w:r w:rsidRPr="006B7526">
              <w:rPr>
                <w:rFonts w:ascii="Bierstadt" w:eastAsia="+mn-ea" w:hAnsi="Bierstadt" w:cs="+mn-cs"/>
                <w:color w:val="211D1E"/>
                <w:kern w:val="24"/>
                <w:lang w:val="en-PH"/>
              </w:rPr>
              <w:t xml:space="preserve">Define public service announcement. Ask students to recall videos or billboards they may have seen that offer a public announcement or try to persuade citizens to make healthy choices. </w:t>
            </w:r>
          </w:p>
          <w:p w14:paraId="2FFA5438" w14:textId="77777777" w:rsidR="006B7526" w:rsidRPr="006B7526" w:rsidRDefault="006B7526" w:rsidP="006B7526">
            <w:pPr>
              <w:pStyle w:val="NormalWeb"/>
              <w:spacing w:before="0" w:beforeAutospacing="0" w:after="0" w:afterAutospacing="0"/>
              <w:rPr>
                <w:rFonts w:ascii="Bierstadt" w:hAnsi="Bierstadt"/>
              </w:rPr>
            </w:pPr>
          </w:p>
          <w:p w14:paraId="460B9B08" w14:textId="77777777" w:rsidR="007F11B5" w:rsidRDefault="006B7526" w:rsidP="006B7526">
            <w:pPr>
              <w:pStyle w:val="NormalWeb"/>
              <w:spacing w:before="0" w:beforeAutospacing="0" w:after="0" w:afterAutospacing="0"/>
              <w:rPr>
                <w:rFonts w:ascii="Bierstadt" w:eastAsia="+mn-ea" w:hAnsi="Bierstadt" w:cs="+mn-cs"/>
                <w:color w:val="211D1E"/>
                <w:kern w:val="24"/>
                <w:lang w:val="en-PH"/>
              </w:rPr>
            </w:pPr>
            <w:r w:rsidRPr="006B7526">
              <w:rPr>
                <w:rFonts w:ascii="Bierstadt" w:eastAsia="+mn-ea" w:hAnsi="Bierstadt" w:cs="+mn-cs"/>
                <w:color w:val="211D1E"/>
                <w:kern w:val="24"/>
                <w:lang w:val="en-PH"/>
              </w:rPr>
              <w:t xml:space="preserve">Explain that these are examples of a public service announcement and they can be found on TV, radio, the internet or in newspapers or magazines. </w:t>
            </w:r>
          </w:p>
          <w:p w14:paraId="384FFA50" w14:textId="77777777" w:rsidR="007F11B5" w:rsidRDefault="007F11B5" w:rsidP="006B7526">
            <w:pPr>
              <w:pStyle w:val="NormalWeb"/>
              <w:spacing w:before="0" w:beforeAutospacing="0" w:after="0" w:afterAutospacing="0"/>
              <w:rPr>
                <w:rFonts w:ascii="Bierstadt" w:eastAsia="+mn-ea" w:hAnsi="Bierstadt" w:cs="+mn-cs"/>
                <w:color w:val="211D1E"/>
                <w:kern w:val="24"/>
                <w:lang w:val="en-PH"/>
              </w:rPr>
            </w:pPr>
          </w:p>
          <w:p w14:paraId="6D134182" w14:textId="46474C89" w:rsidR="006B7526" w:rsidRDefault="006B7526" w:rsidP="006B7526">
            <w:pPr>
              <w:pStyle w:val="NormalWeb"/>
              <w:spacing w:before="0" w:beforeAutospacing="0" w:after="0" w:afterAutospacing="0"/>
              <w:rPr>
                <w:rFonts w:ascii="Bierstadt" w:eastAsia="+mn-ea" w:hAnsi="Bierstadt" w:cs="+mn-cs"/>
                <w:color w:val="211D1E"/>
                <w:kern w:val="24"/>
                <w:lang w:val="en-PH"/>
              </w:rPr>
            </w:pPr>
            <w:r w:rsidRPr="006B7526">
              <w:rPr>
                <w:rFonts w:ascii="Bierstadt" w:eastAsia="+mn-ea" w:hAnsi="Bierstadt" w:cs="+mn-cs"/>
                <w:color w:val="211D1E"/>
                <w:kern w:val="24"/>
                <w:lang w:val="en-PH"/>
              </w:rPr>
              <w:t xml:space="preserve">Common topics of PSAs include health related information (signs of stroke or getting an annual </w:t>
            </w:r>
            <w:proofErr w:type="spellStart"/>
            <w:r w:rsidRPr="006B7526">
              <w:rPr>
                <w:rFonts w:ascii="Bierstadt" w:eastAsia="+mn-ea" w:hAnsi="Bierstadt" w:cs="+mn-cs"/>
                <w:color w:val="211D1E"/>
                <w:kern w:val="24"/>
                <w:lang w:val="en-PH"/>
              </w:rPr>
              <w:t>check up</w:t>
            </w:r>
            <w:proofErr w:type="spellEnd"/>
            <w:r w:rsidRPr="006B7526">
              <w:rPr>
                <w:rFonts w:ascii="Bierstadt" w:eastAsia="+mn-ea" w:hAnsi="Bierstadt" w:cs="+mn-cs"/>
                <w:color w:val="211D1E"/>
                <w:kern w:val="24"/>
                <w:lang w:val="en-PH"/>
              </w:rPr>
              <w:t xml:space="preserve">), public safety (if you see something say something), or environment (give a hoot, don’t pollute or only you can prevent forest fires). </w:t>
            </w:r>
          </w:p>
          <w:p w14:paraId="2356BF94" w14:textId="77777777" w:rsidR="006B7526" w:rsidRPr="006B7526" w:rsidRDefault="006B7526" w:rsidP="006B7526">
            <w:pPr>
              <w:pStyle w:val="NormalWeb"/>
              <w:spacing w:before="0" w:beforeAutospacing="0" w:after="0" w:afterAutospacing="0"/>
              <w:rPr>
                <w:rFonts w:ascii="Bierstadt" w:hAnsi="Bierstadt"/>
              </w:rPr>
            </w:pPr>
          </w:p>
          <w:p w14:paraId="648EB077" w14:textId="20C4935E" w:rsidR="009E4A78" w:rsidRDefault="006B7526" w:rsidP="00012A80">
            <w:pPr>
              <w:pStyle w:val="NormalWeb"/>
              <w:spacing w:before="0" w:beforeAutospacing="0" w:after="0" w:afterAutospacing="0"/>
              <w:rPr>
                <w:rFonts w:ascii="Bierstadt" w:eastAsia="+mn-ea" w:hAnsi="Bierstadt" w:cs="+mn-cs"/>
                <w:color w:val="211D1E"/>
                <w:kern w:val="24"/>
                <w:lang w:val="en-PH"/>
              </w:rPr>
            </w:pPr>
            <w:r w:rsidRPr="006B7526">
              <w:rPr>
                <w:rFonts w:ascii="Bierstadt" w:eastAsia="+mn-ea" w:hAnsi="Bierstadt" w:cs="+mn-cs"/>
                <w:i/>
                <w:iCs/>
                <w:color w:val="211D1E"/>
                <w:kern w:val="24"/>
                <w:lang w:val="en-PH"/>
              </w:rPr>
              <w:t>Volunteer connection:</w:t>
            </w:r>
            <w:r w:rsidRPr="006B7526">
              <w:rPr>
                <w:rFonts w:ascii="Bierstadt" w:eastAsia="+mn-ea" w:hAnsi="Bierstadt" w:cs="+mn-cs"/>
                <w:color w:val="211D1E"/>
                <w:kern w:val="24"/>
                <w:lang w:val="en-PH"/>
              </w:rPr>
              <w:t xml:space="preserve"> Describe </w:t>
            </w:r>
            <w:r w:rsidR="00ED6979">
              <w:rPr>
                <w:rFonts w:ascii="Bierstadt" w:eastAsia="+mn-ea" w:hAnsi="Bierstadt" w:cs="+mn-cs"/>
                <w:color w:val="211D1E"/>
                <w:kern w:val="24"/>
                <w:lang w:val="en-PH"/>
              </w:rPr>
              <w:t>local</w:t>
            </w:r>
            <w:r w:rsidRPr="006B7526">
              <w:rPr>
                <w:rFonts w:ascii="Bierstadt" w:eastAsia="+mn-ea" w:hAnsi="Bierstadt" w:cs="+mn-cs"/>
                <w:color w:val="211D1E"/>
                <w:kern w:val="24"/>
                <w:lang w:val="en-PH"/>
              </w:rPr>
              <w:t xml:space="preserve"> examples of current PSAs. </w:t>
            </w:r>
          </w:p>
          <w:p w14:paraId="6E220208" w14:textId="77777777" w:rsidR="00ED6979" w:rsidRDefault="00ED6979" w:rsidP="00ED6979">
            <w:pPr>
              <w:pStyle w:val="NormalWeb"/>
              <w:spacing w:before="0" w:beforeAutospacing="0" w:after="0" w:afterAutospacing="0"/>
              <w:rPr>
                <w:rFonts w:ascii="Bierstadt" w:eastAsia="+mn-ea" w:hAnsi="Bierstadt" w:cs="+mn-cs"/>
                <w:color w:val="211D1E"/>
                <w:kern w:val="24"/>
                <w:lang w:val="en-PH"/>
              </w:rPr>
            </w:pPr>
          </w:p>
          <w:p w14:paraId="171244B4" w14:textId="76DBED0D" w:rsidR="00FD1259" w:rsidRDefault="00FD1259" w:rsidP="00ED6979">
            <w:pPr>
              <w:pStyle w:val="NormalWeb"/>
              <w:spacing w:before="0" w:beforeAutospacing="0" w:after="0" w:afterAutospacing="0"/>
              <w:rPr>
                <w:rFonts w:ascii="Bierstadt" w:eastAsia="+mn-ea" w:hAnsi="Bierstadt" w:cs="+mn-cs"/>
                <w:color w:val="211D1E"/>
                <w:kern w:val="24"/>
                <w:lang w:val="en-PH"/>
              </w:rPr>
            </w:pPr>
            <w:r>
              <w:rPr>
                <w:rFonts w:ascii="Bierstadt" w:eastAsia="+mn-ea" w:hAnsi="Bierstadt" w:cs="+mn-cs"/>
                <w:color w:val="211D1E"/>
                <w:kern w:val="24"/>
                <w:lang w:val="en-PH"/>
              </w:rPr>
              <w:t>Example: COVID-19 Awareness Campaigns</w:t>
            </w:r>
          </w:p>
          <w:p w14:paraId="077F46CE" w14:textId="3056392B" w:rsidR="002A7C37" w:rsidRPr="007F11B5" w:rsidRDefault="00FD1259" w:rsidP="002A7C37">
            <w:pPr>
              <w:pStyle w:val="NormalWeb"/>
              <w:numPr>
                <w:ilvl w:val="0"/>
                <w:numId w:val="22"/>
              </w:numPr>
              <w:spacing w:before="0" w:beforeAutospacing="0" w:after="0" w:afterAutospacing="0"/>
              <w:rPr>
                <w:rFonts w:ascii="Bierstadt" w:eastAsia="+mn-ea" w:hAnsi="Bierstadt" w:cs="+mn-cs"/>
                <w:color w:val="211D1E"/>
                <w:kern w:val="24"/>
                <w:lang w:val="en-PH"/>
              </w:rPr>
            </w:pPr>
            <w:r>
              <w:rPr>
                <w:rFonts w:ascii="Bierstadt" w:eastAsia="+mn-ea" w:hAnsi="Bierstadt" w:cs="+mn-cs"/>
                <w:color w:val="211D1E"/>
                <w:kern w:val="24"/>
                <w:lang w:val="en-PH"/>
              </w:rPr>
              <w:t xml:space="preserve">During the Pandemic, the Canadian government released numerous PSAs about mask-wearing, social distancing and vaccination. These were broadcast across TV, radio and digital platforms. </w:t>
            </w:r>
          </w:p>
        </w:tc>
      </w:tr>
      <w:tr w:rsidR="00EB58E4" w:rsidRPr="004B379A" w14:paraId="2FDB0189" w14:textId="77777777" w:rsidTr="00887779">
        <w:tc>
          <w:tcPr>
            <w:tcW w:w="2438" w:type="dxa"/>
          </w:tcPr>
          <w:p w14:paraId="1D846073" w14:textId="1CB4E4A4" w:rsidR="00EB58E4" w:rsidRDefault="00EB58E4" w:rsidP="00887779">
            <w:pPr>
              <w:rPr>
                <w:rFonts w:ascii="Bierstadt" w:hAnsi="Bierstadt"/>
              </w:rPr>
            </w:pPr>
            <w:r>
              <w:rPr>
                <w:rFonts w:ascii="Bierstadt" w:hAnsi="Bierstadt"/>
              </w:rPr>
              <w:t>Slide 8</w:t>
            </w:r>
            <w:r w:rsidR="009E4A78">
              <w:rPr>
                <w:rFonts w:ascii="Bierstadt" w:hAnsi="Bierstadt"/>
              </w:rPr>
              <w:t>8</w:t>
            </w:r>
          </w:p>
          <w:p w14:paraId="68B5054E" w14:textId="31DC47D1" w:rsidR="00EB58E4" w:rsidRPr="004B379A" w:rsidRDefault="00EB58E4" w:rsidP="00887779">
            <w:pPr>
              <w:rPr>
                <w:rFonts w:ascii="Bierstadt" w:hAnsi="Bierstadt"/>
              </w:rPr>
            </w:pPr>
            <w:r w:rsidRPr="00EB58E4">
              <w:rPr>
                <w:rFonts w:ascii="Bierstadt" w:hAnsi="Bierstadt"/>
                <w:noProof/>
              </w:rPr>
              <w:drawing>
                <wp:inline distT="0" distB="0" distL="0" distR="0" wp14:anchorId="6ABBDC63" wp14:editId="61697ED3">
                  <wp:extent cx="1407588" cy="795528"/>
                  <wp:effectExtent l="0" t="0" r="2540" b="5080"/>
                  <wp:docPr id="81783042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17830424" name=""/>
                          <pic:cNvPicPr/>
                        </pic:nvPicPr>
                        <pic:blipFill>
                          <a:blip r:embed="rId120"/>
                          <a:stretch>
                            <a:fillRect/>
                          </a:stretch>
                        </pic:blipFill>
                        <pic:spPr>
                          <a:xfrm>
                            <a:off x="0" y="0"/>
                            <a:ext cx="1407588" cy="795528"/>
                          </a:xfrm>
                          <a:prstGeom prst="rect">
                            <a:avLst/>
                          </a:prstGeom>
                        </pic:spPr>
                      </pic:pic>
                    </a:graphicData>
                  </a:graphic>
                </wp:inline>
              </w:drawing>
            </w:r>
          </w:p>
        </w:tc>
        <w:tc>
          <w:tcPr>
            <w:tcW w:w="6912" w:type="dxa"/>
          </w:tcPr>
          <w:p w14:paraId="1874D873" w14:textId="4D88DDA0" w:rsidR="00EB58E4" w:rsidRDefault="00885F1C" w:rsidP="00887779">
            <w:pPr>
              <w:pStyle w:val="NormalWeb"/>
              <w:spacing w:before="0" w:beforeAutospacing="0" w:after="0" w:afterAutospacing="0"/>
              <w:rPr>
                <w:rFonts w:ascii="Bierstadt" w:eastAsia="+mn-ea" w:hAnsi="Bierstadt" w:cs="+mn-cs"/>
                <w:b/>
                <w:bCs/>
                <w:i/>
                <w:iCs/>
                <w:color w:val="000000"/>
                <w:kern w:val="24"/>
                <w:lang w:val="en-CA"/>
              </w:rPr>
            </w:pPr>
            <w:r>
              <w:rPr>
                <w:rFonts w:ascii="Bierstadt" w:eastAsia="+mn-ea" w:hAnsi="Bierstadt" w:cs="+mn-cs"/>
                <w:b/>
                <w:bCs/>
                <w:i/>
                <w:iCs/>
                <w:color w:val="000000"/>
                <w:kern w:val="24"/>
                <w:lang w:val="en-CA"/>
              </w:rPr>
              <w:t xml:space="preserve">Suggested time: </w:t>
            </w:r>
            <w:r w:rsidR="00D8104C">
              <w:rPr>
                <w:rFonts w:ascii="Bierstadt" w:eastAsia="+mn-ea" w:hAnsi="Bierstadt" w:cs="+mn-cs"/>
                <w:b/>
                <w:bCs/>
                <w:i/>
                <w:iCs/>
                <w:color w:val="000000"/>
                <w:kern w:val="24"/>
                <w:lang w:val="en-CA"/>
              </w:rPr>
              <w:t>2 minutes</w:t>
            </w:r>
          </w:p>
          <w:p w14:paraId="573BD793" w14:textId="784D181D" w:rsidR="00885F1C" w:rsidRPr="00885F1C" w:rsidRDefault="00885F1C" w:rsidP="00885F1C">
            <w:pPr>
              <w:pStyle w:val="NormalWeb"/>
              <w:spacing w:before="0" w:beforeAutospacing="0" w:after="0" w:afterAutospacing="0"/>
              <w:rPr>
                <w:rFonts w:ascii="Bierstadt" w:hAnsi="Bierstadt"/>
              </w:rPr>
            </w:pPr>
            <w:r w:rsidRPr="00885F1C">
              <w:rPr>
                <w:rFonts w:ascii="Bierstadt" w:eastAsia="+mn-ea" w:hAnsi="Bierstadt" w:cs="+mn-cs"/>
                <w:color w:val="000000"/>
                <w:kern w:val="24"/>
                <w:lang w:val="en-PH"/>
              </w:rPr>
              <w:t xml:space="preserve">Tell the groups that they will each create a PSA based on the topic they chose to share with the class. Review the guidelines for creating their PSA. </w:t>
            </w:r>
          </w:p>
          <w:p w14:paraId="2DCA17BE" w14:textId="77777777" w:rsidR="00885F1C" w:rsidRPr="00885F1C" w:rsidRDefault="00885F1C" w:rsidP="00885F1C">
            <w:pPr>
              <w:pStyle w:val="NormalWeb"/>
              <w:spacing w:before="0" w:beforeAutospacing="0" w:after="0" w:afterAutospacing="0"/>
              <w:rPr>
                <w:rFonts w:ascii="Bierstadt" w:hAnsi="Bierstadt"/>
              </w:rPr>
            </w:pPr>
            <w:r w:rsidRPr="00885F1C">
              <w:rPr>
                <w:rFonts w:ascii="Bierstadt" w:eastAsia="+mn-ea" w:hAnsi="Bierstadt" w:cs="+mn-cs"/>
                <w:b/>
                <w:bCs/>
                <w:color w:val="000000"/>
                <w:kern w:val="24"/>
                <w:lang w:val="en-PH"/>
              </w:rPr>
              <w:t xml:space="preserve">*Click or tap to reveal </w:t>
            </w:r>
          </w:p>
          <w:p w14:paraId="484D90DC" w14:textId="77777777" w:rsidR="00885F1C" w:rsidRDefault="00885F1C" w:rsidP="00885F1C">
            <w:pPr>
              <w:pStyle w:val="NormalWeb"/>
              <w:spacing w:before="0" w:beforeAutospacing="0" w:after="0" w:afterAutospacing="0"/>
              <w:rPr>
                <w:rFonts w:ascii="Bierstadt" w:eastAsia="+mn-ea" w:hAnsi="Bierstadt" w:cs="+mn-cs"/>
                <w:color w:val="000000"/>
                <w:kern w:val="24"/>
                <w:lang w:val="en-PH"/>
              </w:rPr>
            </w:pPr>
          </w:p>
          <w:p w14:paraId="03996C43" w14:textId="00643F07" w:rsidR="00885F1C" w:rsidRPr="00885F1C" w:rsidRDefault="00885F1C" w:rsidP="00887779">
            <w:pPr>
              <w:pStyle w:val="NormalWeb"/>
              <w:spacing w:before="0" w:beforeAutospacing="0" w:after="0" w:afterAutospacing="0"/>
              <w:rPr>
                <w:rFonts w:ascii="Bierstadt" w:hAnsi="Bierstadt"/>
              </w:rPr>
            </w:pPr>
            <w:r w:rsidRPr="00885F1C">
              <w:rPr>
                <w:rFonts w:ascii="Bierstadt" w:eastAsia="+mn-ea" w:hAnsi="Bierstadt" w:cs="+mn-cs"/>
                <w:color w:val="000000"/>
                <w:kern w:val="24"/>
                <w:lang w:val="en-PH"/>
              </w:rPr>
              <w:t>Distribute coloured pencils, markers and other supplies you and the teacher have agreed upon in advance. If the students have access to a device, they can also choose to record a video PSA.</w:t>
            </w:r>
          </w:p>
        </w:tc>
      </w:tr>
      <w:tr w:rsidR="00C36B54" w:rsidRPr="004B379A" w14:paraId="78406835" w14:textId="77777777" w:rsidTr="00FC5217">
        <w:trPr>
          <w:trHeight w:val="1557"/>
        </w:trPr>
        <w:tc>
          <w:tcPr>
            <w:tcW w:w="2438" w:type="dxa"/>
          </w:tcPr>
          <w:p w14:paraId="572A9864" w14:textId="3239BCDD" w:rsidR="00C36B54" w:rsidRDefault="00C36B54" w:rsidP="00887779">
            <w:pPr>
              <w:rPr>
                <w:rFonts w:ascii="Bierstadt" w:hAnsi="Bierstadt"/>
              </w:rPr>
            </w:pPr>
            <w:r>
              <w:rPr>
                <w:rFonts w:ascii="Bierstadt" w:hAnsi="Bierstadt"/>
              </w:rPr>
              <w:t>Slide 8</w:t>
            </w:r>
            <w:r w:rsidR="009E4A78">
              <w:rPr>
                <w:rFonts w:ascii="Bierstadt" w:hAnsi="Bierstadt"/>
              </w:rPr>
              <w:t>9</w:t>
            </w:r>
          </w:p>
          <w:p w14:paraId="5F316788" w14:textId="4D61B179" w:rsidR="00C36B54" w:rsidRDefault="00C36B54" w:rsidP="00887779">
            <w:pPr>
              <w:rPr>
                <w:rFonts w:ascii="Bierstadt" w:hAnsi="Bierstadt"/>
              </w:rPr>
            </w:pPr>
            <w:r w:rsidRPr="00C36B54">
              <w:rPr>
                <w:rFonts w:ascii="Bierstadt" w:hAnsi="Bierstadt"/>
                <w:noProof/>
              </w:rPr>
              <w:drawing>
                <wp:inline distT="0" distB="0" distL="0" distR="0" wp14:anchorId="37E25E9A" wp14:editId="73B0B89F">
                  <wp:extent cx="1405759" cy="786384"/>
                  <wp:effectExtent l="0" t="0" r="4445" b="0"/>
                  <wp:docPr id="213910148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39101480" name=""/>
                          <pic:cNvPicPr/>
                        </pic:nvPicPr>
                        <pic:blipFill>
                          <a:blip r:embed="rId121"/>
                          <a:stretch>
                            <a:fillRect/>
                          </a:stretch>
                        </pic:blipFill>
                        <pic:spPr>
                          <a:xfrm>
                            <a:off x="0" y="0"/>
                            <a:ext cx="1405759" cy="786384"/>
                          </a:xfrm>
                          <a:prstGeom prst="rect">
                            <a:avLst/>
                          </a:prstGeom>
                        </pic:spPr>
                      </pic:pic>
                    </a:graphicData>
                  </a:graphic>
                </wp:inline>
              </w:drawing>
            </w:r>
          </w:p>
        </w:tc>
        <w:tc>
          <w:tcPr>
            <w:tcW w:w="6912" w:type="dxa"/>
          </w:tcPr>
          <w:p w14:paraId="42449738" w14:textId="77777777" w:rsidR="00C36B54" w:rsidRDefault="00C36B54" w:rsidP="00887779">
            <w:pPr>
              <w:pStyle w:val="NormalWeb"/>
              <w:spacing w:before="0" w:beforeAutospacing="0" w:after="0" w:afterAutospacing="0"/>
              <w:rPr>
                <w:rFonts w:ascii="Bierstadt" w:eastAsia="+mn-ea" w:hAnsi="Bierstadt" w:cs="+mn-cs"/>
                <w:b/>
                <w:bCs/>
                <w:i/>
                <w:iCs/>
                <w:color w:val="000000"/>
                <w:kern w:val="24"/>
                <w:lang w:val="en-CA"/>
              </w:rPr>
            </w:pPr>
            <w:r>
              <w:rPr>
                <w:rFonts w:ascii="Bierstadt" w:eastAsia="+mn-ea" w:hAnsi="Bierstadt" w:cs="+mn-cs"/>
                <w:b/>
                <w:bCs/>
                <w:i/>
                <w:iCs/>
                <w:color w:val="000000"/>
                <w:kern w:val="24"/>
                <w:lang w:val="en-CA"/>
              </w:rPr>
              <w:t xml:space="preserve">Suggested time: 10 minutes </w:t>
            </w:r>
          </w:p>
          <w:p w14:paraId="578E6A6E" w14:textId="77777777" w:rsidR="00C36B54" w:rsidRPr="00C36B54" w:rsidRDefault="00C36B54" w:rsidP="00C36B54">
            <w:pPr>
              <w:pStyle w:val="NormalWeb"/>
              <w:spacing w:before="0" w:beforeAutospacing="0" w:after="0" w:afterAutospacing="0"/>
              <w:rPr>
                <w:rFonts w:ascii="Bierstadt" w:hAnsi="Bierstadt"/>
              </w:rPr>
            </w:pPr>
            <w:r w:rsidRPr="00C36B54">
              <w:rPr>
                <w:rFonts w:ascii="Bierstadt" w:eastAsia="+mn-ea" w:hAnsi="Bierstadt" w:cs="+mn-cs"/>
                <w:color w:val="211D1E"/>
                <w:kern w:val="24"/>
                <w:lang w:val="en-PH"/>
              </w:rPr>
              <w:t>Allow 10 minutes for the students to create their PSAs. </w:t>
            </w:r>
          </w:p>
          <w:p w14:paraId="406E82DA" w14:textId="77777777" w:rsidR="00C36B54" w:rsidRDefault="00C36B54" w:rsidP="00C36B54">
            <w:pPr>
              <w:pStyle w:val="NormalWeb"/>
              <w:spacing w:before="0" w:beforeAutospacing="0" w:after="0" w:afterAutospacing="0"/>
              <w:rPr>
                <w:rFonts w:ascii="Bierstadt" w:eastAsia="+mn-ea" w:hAnsi="Bierstadt" w:cs="+mn-cs"/>
                <w:color w:val="211D1E"/>
                <w:kern w:val="24"/>
                <w:lang w:val="en-PH"/>
              </w:rPr>
            </w:pPr>
          </w:p>
          <w:p w14:paraId="055DBDA0" w14:textId="23CB0431" w:rsidR="00C36B54" w:rsidRPr="00C36B54" w:rsidRDefault="00C36B54" w:rsidP="00887779">
            <w:pPr>
              <w:pStyle w:val="NormalWeb"/>
              <w:spacing w:before="0" w:beforeAutospacing="0" w:after="0" w:afterAutospacing="0"/>
              <w:rPr>
                <w:rFonts w:ascii="Bierstadt" w:hAnsi="Bierstadt"/>
              </w:rPr>
            </w:pPr>
            <w:r>
              <w:rPr>
                <w:rFonts w:ascii="Bierstadt" w:eastAsia="+mn-ea" w:hAnsi="Bierstadt" w:cs="+mn-cs"/>
                <w:color w:val="211D1E"/>
                <w:kern w:val="24"/>
                <w:lang w:val="en-PH"/>
              </w:rPr>
              <w:t>Once complete, a</w:t>
            </w:r>
            <w:r w:rsidRPr="00C36B54">
              <w:rPr>
                <w:rFonts w:ascii="Bierstadt" w:eastAsia="+mn-ea" w:hAnsi="Bierstadt" w:cs="+mn-cs"/>
                <w:color w:val="211D1E"/>
                <w:kern w:val="24"/>
                <w:lang w:val="en-PH"/>
              </w:rPr>
              <w:t>sk each group to share its PSA with the class while the other groups follow along using their portfolio.</w:t>
            </w:r>
          </w:p>
        </w:tc>
      </w:tr>
      <w:tr w:rsidR="00E760BD" w:rsidRPr="004B379A" w14:paraId="10EC6751" w14:textId="77777777" w:rsidTr="00887779">
        <w:tc>
          <w:tcPr>
            <w:tcW w:w="9350" w:type="dxa"/>
            <w:gridSpan w:val="2"/>
            <w:shd w:val="clear" w:color="auto" w:fill="C2EDF0"/>
          </w:tcPr>
          <w:p w14:paraId="05A7C991" w14:textId="77777777" w:rsidR="00E760BD" w:rsidRPr="004B379A" w:rsidRDefault="00E760BD" w:rsidP="00887779">
            <w:pPr>
              <w:jc w:val="right"/>
              <w:rPr>
                <w:rFonts w:ascii="Bierstadt" w:hAnsi="Bierstadt"/>
                <w:b/>
                <w:bCs/>
              </w:rPr>
            </w:pPr>
            <w:r>
              <w:rPr>
                <w:rFonts w:ascii="Bierstadt" w:hAnsi="Bierstadt"/>
                <w:b/>
                <w:bCs/>
              </w:rPr>
              <w:t>Summary and Review</w:t>
            </w:r>
            <w:r w:rsidRPr="004B379A">
              <w:rPr>
                <w:rFonts w:ascii="Bierstadt" w:hAnsi="Bierstadt"/>
                <w:b/>
                <w:bCs/>
              </w:rPr>
              <w:t xml:space="preserve">                                           </w:t>
            </w:r>
            <w:r>
              <w:rPr>
                <w:rFonts w:ascii="Bierstadt" w:hAnsi="Bierstadt"/>
                <w:b/>
                <w:bCs/>
              </w:rPr>
              <w:t xml:space="preserve"> </w:t>
            </w:r>
            <w:r w:rsidRPr="004B379A">
              <w:rPr>
                <w:rFonts w:ascii="Bierstadt" w:hAnsi="Bierstadt"/>
                <w:b/>
                <w:bCs/>
              </w:rPr>
              <w:t xml:space="preserve">5 min </w:t>
            </w:r>
          </w:p>
        </w:tc>
      </w:tr>
      <w:tr w:rsidR="00E760BD" w:rsidRPr="004B379A" w14:paraId="3DAE9A04" w14:textId="77777777" w:rsidTr="00FC5217">
        <w:trPr>
          <w:trHeight w:val="1683"/>
        </w:trPr>
        <w:tc>
          <w:tcPr>
            <w:tcW w:w="2438" w:type="dxa"/>
          </w:tcPr>
          <w:p w14:paraId="58444546" w14:textId="29E50336" w:rsidR="00E760BD" w:rsidRPr="004B379A" w:rsidRDefault="00E760BD" w:rsidP="00887779">
            <w:pPr>
              <w:rPr>
                <w:rFonts w:ascii="Bierstadt" w:hAnsi="Bierstadt"/>
              </w:rPr>
            </w:pPr>
            <w:r w:rsidRPr="004B379A">
              <w:rPr>
                <w:rFonts w:ascii="Bierstadt" w:hAnsi="Bierstadt"/>
              </w:rPr>
              <w:t xml:space="preserve">Slide </w:t>
            </w:r>
            <w:r w:rsidR="009E4A78">
              <w:rPr>
                <w:rFonts w:ascii="Bierstadt" w:hAnsi="Bierstadt"/>
              </w:rPr>
              <w:t>90</w:t>
            </w:r>
          </w:p>
          <w:p w14:paraId="4E2266C5" w14:textId="4FFFCEC3" w:rsidR="00E760BD" w:rsidRPr="004B379A" w:rsidRDefault="0056019E" w:rsidP="00887779">
            <w:pPr>
              <w:rPr>
                <w:rFonts w:ascii="Bierstadt" w:hAnsi="Bierstadt"/>
              </w:rPr>
            </w:pPr>
            <w:r w:rsidRPr="0056019E">
              <w:rPr>
                <w:rFonts w:ascii="Bierstadt" w:hAnsi="Bierstadt"/>
                <w:noProof/>
              </w:rPr>
              <w:drawing>
                <wp:inline distT="0" distB="0" distL="0" distR="0" wp14:anchorId="23ABF4AB" wp14:editId="556CD771">
                  <wp:extent cx="1398813" cy="786384"/>
                  <wp:effectExtent l="0" t="0" r="0" b="0"/>
                  <wp:docPr id="92412069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24120691" name=""/>
                          <pic:cNvPicPr/>
                        </pic:nvPicPr>
                        <pic:blipFill>
                          <a:blip r:embed="rId122"/>
                          <a:stretch>
                            <a:fillRect/>
                          </a:stretch>
                        </pic:blipFill>
                        <pic:spPr>
                          <a:xfrm>
                            <a:off x="0" y="0"/>
                            <a:ext cx="1398813" cy="786384"/>
                          </a:xfrm>
                          <a:prstGeom prst="rect">
                            <a:avLst/>
                          </a:prstGeom>
                        </pic:spPr>
                      </pic:pic>
                    </a:graphicData>
                  </a:graphic>
                </wp:inline>
              </w:drawing>
            </w:r>
          </w:p>
        </w:tc>
        <w:tc>
          <w:tcPr>
            <w:tcW w:w="6912" w:type="dxa"/>
          </w:tcPr>
          <w:p w14:paraId="18CD7354" w14:textId="77777777" w:rsidR="00E760BD" w:rsidRPr="00CD25DB" w:rsidRDefault="00E760BD" w:rsidP="00887779">
            <w:pPr>
              <w:rPr>
                <w:rFonts w:ascii="Bierstadt" w:eastAsia="Times New Roman" w:hAnsi="Bierstadt" w:cs="Times New Roman"/>
                <w:kern w:val="0"/>
                <w14:ligatures w14:val="none"/>
              </w:rPr>
            </w:pPr>
            <w:r w:rsidRPr="00CD25DB">
              <w:rPr>
                <w:rFonts w:ascii="Bierstadt" w:eastAsia="+mn-ea" w:hAnsi="Bierstadt" w:cs="+mn-cs"/>
                <w:b/>
                <w:bCs/>
                <w:i/>
                <w:iCs/>
                <w:color w:val="000000"/>
                <w:kern w:val="24"/>
                <w:lang w:val="en-CA"/>
                <w14:ligatures w14:val="none"/>
              </w:rPr>
              <w:t xml:space="preserve">Suggested time: </w:t>
            </w:r>
            <w:r w:rsidRPr="00CD25DB">
              <w:rPr>
                <w:rFonts w:ascii="Bierstadt" w:eastAsia="+mn-ea" w:hAnsi="Bierstadt" w:cs="+mn-cs"/>
                <w:b/>
                <w:bCs/>
                <w:i/>
                <w:iCs/>
                <w:color w:val="000000"/>
                <w:kern w:val="24"/>
                <w14:ligatures w14:val="none"/>
              </w:rPr>
              <w:t>5 minutes</w:t>
            </w:r>
          </w:p>
          <w:p w14:paraId="6515DDDE" w14:textId="77777777" w:rsidR="00AD22D6" w:rsidRPr="00AD22D6" w:rsidRDefault="00AD22D6" w:rsidP="00AD22D6">
            <w:pPr>
              <w:pStyle w:val="NormalWeb"/>
              <w:spacing w:before="0" w:beforeAutospacing="0" w:after="0" w:afterAutospacing="0"/>
              <w:rPr>
                <w:rFonts w:ascii="Bierstadt" w:hAnsi="Bierstadt"/>
              </w:rPr>
            </w:pPr>
            <w:r w:rsidRPr="00AD22D6">
              <w:rPr>
                <w:rFonts w:ascii="Bierstadt" w:eastAsia="+mn-ea" w:hAnsi="Bierstadt" w:cs="+mn-cs"/>
                <w:color w:val="211D1E"/>
                <w:kern w:val="24"/>
                <w:lang w:val="en-PH"/>
              </w:rPr>
              <w:t>Ask student volunteers to name one thing they learned today that will help them protect their personal finances. </w:t>
            </w:r>
          </w:p>
          <w:p w14:paraId="015F3CDD" w14:textId="119069A6" w:rsidR="00E760BD" w:rsidRPr="004B379A" w:rsidRDefault="00AD22D6" w:rsidP="00887779">
            <w:pPr>
              <w:pStyle w:val="NormalWeb"/>
              <w:spacing w:before="0" w:beforeAutospacing="0" w:after="0" w:afterAutospacing="0"/>
              <w:rPr>
                <w:rFonts w:ascii="Bierstadt" w:hAnsi="Bierstadt"/>
              </w:rPr>
            </w:pPr>
            <w:r w:rsidRPr="00AD22D6">
              <w:rPr>
                <w:rFonts w:ascii="Bierstadt" w:eastAsia="+mn-ea" w:hAnsi="Bierstadt" w:cs="+mn-cs"/>
                <w:color w:val="211D1E"/>
                <w:kern w:val="24"/>
                <w:lang w:val="en-PH"/>
              </w:rPr>
              <w:t xml:space="preserve">Review the five elements of financial planning in </w:t>
            </w:r>
            <w:r w:rsidRPr="00AD22D6">
              <w:rPr>
                <w:rFonts w:ascii="Bierstadt" w:eastAsia="+mn-ea" w:hAnsi="Bierstadt" w:cs="+mn-cs"/>
                <w:i/>
                <w:iCs/>
                <w:color w:val="211D1E"/>
                <w:kern w:val="24"/>
                <w:lang w:val="en-PH"/>
              </w:rPr>
              <w:t xml:space="preserve">Personal Finance </w:t>
            </w:r>
            <w:r w:rsidRPr="00AD22D6">
              <w:rPr>
                <w:rFonts w:ascii="Bierstadt" w:eastAsia="+mn-ea" w:hAnsi="Bierstadt" w:cs="+mn-cs"/>
                <w:color w:val="211D1E"/>
                <w:kern w:val="24"/>
                <w:lang w:val="en-PH"/>
              </w:rPr>
              <w:t>and how they are connected.</w:t>
            </w:r>
          </w:p>
        </w:tc>
      </w:tr>
      <w:tr w:rsidR="00E760BD" w:rsidRPr="004B379A" w14:paraId="610D55B6" w14:textId="77777777" w:rsidTr="00730657">
        <w:trPr>
          <w:trHeight w:val="1592"/>
        </w:trPr>
        <w:tc>
          <w:tcPr>
            <w:tcW w:w="2438" w:type="dxa"/>
          </w:tcPr>
          <w:p w14:paraId="6E5759FA" w14:textId="42978166" w:rsidR="00E760BD" w:rsidRDefault="00E760BD" w:rsidP="00887779">
            <w:pPr>
              <w:rPr>
                <w:rFonts w:ascii="Bierstadt" w:hAnsi="Bierstadt"/>
              </w:rPr>
            </w:pPr>
            <w:r>
              <w:rPr>
                <w:rFonts w:ascii="Bierstadt" w:hAnsi="Bierstadt"/>
              </w:rPr>
              <w:t xml:space="preserve">Slide </w:t>
            </w:r>
            <w:r w:rsidR="00CD0B31">
              <w:rPr>
                <w:rFonts w:ascii="Bierstadt" w:hAnsi="Bierstadt"/>
              </w:rPr>
              <w:t>9</w:t>
            </w:r>
            <w:r w:rsidR="009E4A78">
              <w:rPr>
                <w:rFonts w:ascii="Bierstadt" w:hAnsi="Bierstadt"/>
              </w:rPr>
              <w:t>1</w:t>
            </w:r>
          </w:p>
          <w:p w14:paraId="2823BEE9" w14:textId="3488E2FC" w:rsidR="00E760BD" w:rsidRPr="004B379A" w:rsidRDefault="002E0C7D" w:rsidP="00887779">
            <w:pPr>
              <w:rPr>
                <w:rFonts w:ascii="Bierstadt" w:hAnsi="Bierstadt"/>
              </w:rPr>
            </w:pPr>
            <w:r w:rsidRPr="002E0C7D">
              <w:rPr>
                <w:rFonts w:ascii="Bierstadt" w:hAnsi="Bierstadt"/>
                <w:noProof/>
              </w:rPr>
              <w:drawing>
                <wp:inline distT="0" distB="0" distL="0" distR="0" wp14:anchorId="0278AA34" wp14:editId="116942E1">
                  <wp:extent cx="1396690" cy="786384"/>
                  <wp:effectExtent l="0" t="0" r="0" b="0"/>
                  <wp:docPr id="24257961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2579612" name=""/>
                          <pic:cNvPicPr/>
                        </pic:nvPicPr>
                        <pic:blipFill>
                          <a:blip r:embed="rId123"/>
                          <a:stretch>
                            <a:fillRect/>
                          </a:stretch>
                        </pic:blipFill>
                        <pic:spPr>
                          <a:xfrm>
                            <a:off x="0" y="0"/>
                            <a:ext cx="1396690" cy="786384"/>
                          </a:xfrm>
                          <a:prstGeom prst="rect">
                            <a:avLst/>
                          </a:prstGeom>
                        </pic:spPr>
                      </pic:pic>
                    </a:graphicData>
                  </a:graphic>
                </wp:inline>
              </w:drawing>
            </w:r>
          </w:p>
        </w:tc>
        <w:tc>
          <w:tcPr>
            <w:tcW w:w="6912" w:type="dxa"/>
          </w:tcPr>
          <w:p w14:paraId="7E5FCA7B" w14:textId="77777777" w:rsidR="00E760BD" w:rsidRDefault="00E760BD" w:rsidP="00887779">
            <w:pPr>
              <w:pStyle w:val="NormalWeb"/>
              <w:spacing w:before="0" w:beforeAutospacing="0" w:after="0" w:afterAutospacing="0"/>
              <w:rPr>
                <w:rFonts w:ascii="Bierstadt" w:eastAsia="+mn-ea" w:hAnsi="Bierstadt" w:cs="+mn-cs"/>
                <w:b/>
                <w:bCs/>
                <w:i/>
                <w:iCs/>
                <w:color w:val="000000"/>
                <w:kern w:val="24"/>
                <w:lang w:val="en-CA"/>
              </w:rPr>
            </w:pPr>
            <w:r>
              <w:rPr>
                <w:rFonts w:ascii="Bierstadt" w:eastAsia="+mn-ea" w:hAnsi="Bierstadt" w:cs="+mn-cs"/>
                <w:b/>
                <w:bCs/>
                <w:i/>
                <w:iCs/>
                <w:color w:val="000000"/>
                <w:kern w:val="24"/>
                <w:lang w:val="en-CA"/>
              </w:rPr>
              <w:t xml:space="preserve">Suggested time: Optional </w:t>
            </w:r>
          </w:p>
          <w:p w14:paraId="460C1462" w14:textId="330A2958" w:rsidR="00E760BD" w:rsidRDefault="00E760BD" w:rsidP="00887779">
            <w:pPr>
              <w:pStyle w:val="NormalWeb"/>
              <w:spacing w:before="0" w:beforeAutospacing="0" w:after="0" w:afterAutospacing="0"/>
              <w:rPr>
                <w:rFonts w:ascii="Bierstadt" w:eastAsia="+mn-ea" w:hAnsi="Bierstadt" w:cs="+mn-cs"/>
                <w:b/>
                <w:bCs/>
                <w:color w:val="000000"/>
                <w:kern w:val="24"/>
                <w:lang w:val="en-CA"/>
              </w:rPr>
            </w:pPr>
            <w:r>
              <w:rPr>
                <w:rFonts w:ascii="Bierstadt" w:eastAsia="+mn-ea" w:hAnsi="Bierstadt" w:cs="+mn-cs"/>
                <w:b/>
                <w:bCs/>
                <w:color w:val="000000"/>
                <w:kern w:val="24"/>
                <w:lang w:val="en-CA"/>
              </w:rPr>
              <w:t xml:space="preserve">*Click or tap on the image to open in a new browser tab. </w:t>
            </w:r>
          </w:p>
          <w:p w14:paraId="5876CFC3" w14:textId="05596087" w:rsidR="00E760BD" w:rsidRPr="00CD25DB" w:rsidRDefault="00E760BD" w:rsidP="00887779">
            <w:pPr>
              <w:rPr>
                <w:rFonts w:ascii="Bierstadt" w:eastAsia="+mn-ea" w:hAnsi="Bierstadt" w:cs="+mn-cs"/>
                <w:b/>
                <w:bCs/>
                <w:i/>
                <w:iCs/>
                <w:color w:val="000000"/>
                <w:kern w:val="24"/>
                <w:lang w:val="en-CA"/>
                <w14:ligatures w14:val="none"/>
              </w:rPr>
            </w:pPr>
            <w:r w:rsidRPr="007C4EFE">
              <w:rPr>
                <w:rFonts w:ascii="Bierstadt" w:eastAsia="+mn-ea" w:hAnsi="Bierstadt" w:cs="+mn-cs"/>
                <w:color w:val="000000"/>
                <w:kern w:val="24"/>
                <w:lang w:val="en-CA"/>
              </w:rPr>
              <w:t xml:space="preserve">For additional learning on </w:t>
            </w:r>
            <w:r w:rsidR="007F7BA0">
              <w:rPr>
                <w:rFonts w:ascii="Bierstadt" w:eastAsia="+mn-ea" w:hAnsi="Bierstadt" w:cs="+mn-cs"/>
                <w:color w:val="000000"/>
                <w:kern w:val="24"/>
                <w:lang w:val="en-CA"/>
              </w:rPr>
              <w:t>protecting your finances</w:t>
            </w:r>
            <w:r w:rsidRPr="007C4EFE">
              <w:rPr>
                <w:rFonts w:ascii="Bierstadt" w:eastAsia="+mn-ea" w:hAnsi="Bierstadt" w:cs="+mn-cs"/>
                <w:color w:val="000000"/>
                <w:kern w:val="24"/>
                <w:lang w:val="en-CA"/>
              </w:rPr>
              <w:t xml:space="preserve">, students can explore the Money Questions Answered Learning Modules – Module </w:t>
            </w:r>
            <w:r w:rsidR="002E0C7D">
              <w:rPr>
                <w:rFonts w:ascii="Bierstadt" w:eastAsia="+mn-ea" w:hAnsi="Bierstadt" w:cs="+mn-cs"/>
                <w:color w:val="000000"/>
                <w:kern w:val="24"/>
                <w:lang w:val="en-CA"/>
              </w:rPr>
              <w:t>3</w:t>
            </w:r>
            <w:r w:rsidRPr="007C4EFE">
              <w:rPr>
                <w:rFonts w:ascii="Bierstadt" w:eastAsia="+mn-ea" w:hAnsi="Bierstadt" w:cs="+mn-cs"/>
                <w:color w:val="000000"/>
                <w:kern w:val="24"/>
                <w:lang w:val="en-CA"/>
              </w:rPr>
              <w:t>.</w:t>
            </w:r>
          </w:p>
        </w:tc>
      </w:tr>
    </w:tbl>
    <w:p w14:paraId="7F9587D1" w14:textId="77777777" w:rsidR="004D4CBB" w:rsidRDefault="004D4CBB">
      <w:pPr>
        <w:rPr>
          <w:rFonts w:ascii="Bierstadt" w:hAnsi="Bierstadt"/>
          <w:b/>
          <w:bCs/>
        </w:rPr>
      </w:pPr>
    </w:p>
    <w:p w14:paraId="7CBDF95E" w14:textId="77777777" w:rsidR="00CA09E9" w:rsidRDefault="00CA09E9">
      <w:pPr>
        <w:rPr>
          <w:rFonts w:ascii="Bierstadt" w:hAnsi="Bierstadt"/>
          <w:b/>
          <w:bCs/>
        </w:rPr>
      </w:pPr>
    </w:p>
    <w:p w14:paraId="719A745E" w14:textId="77777777" w:rsidR="00CA09E9" w:rsidRDefault="00CA09E9">
      <w:pPr>
        <w:rPr>
          <w:rFonts w:ascii="Bierstadt" w:hAnsi="Bierstadt"/>
          <w:b/>
          <w:bCs/>
        </w:rPr>
      </w:pPr>
    </w:p>
    <w:p w14:paraId="3F607D8B" w14:textId="77777777" w:rsidR="00CA09E9" w:rsidRDefault="00CA09E9">
      <w:pPr>
        <w:rPr>
          <w:rFonts w:ascii="Bierstadt" w:hAnsi="Bierstadt"/>
          <w:b/>
          <w:bCs/>
        </w:rPr>
      </w:pPr>
    </w:p>
    <w:p w14:paraId="1FE92225" w14:textId="77777777" w:rsidR="00CA09E9" w:rsidRDefault="00CA09E9">
      <w:pPr>
        <w:rPr>
          <w:rFonts w:ascii="Bierstadt" w:hAnsi="Bierstadt"/>
          <w:b/>
          <w:bCs/>
        </w:rPr>
        <w:sectPr w:rsidR="00CA09E9" w:rsidSect="00734122">
          <w:headerReference w:type="default" r:id="rId124"/>
          <w:headerReference w:type="first" r:id="rId125"/>
          <w:pgSz w:w="12240" w:h="15840"/>
          <w:pgMar w:top="1440" w:right="1440" w:bottom="1440" w:left="1440" w:header="720" w:footer="720" w:gutter="0"/>
          <w:cols w:space="720"/>
          <w:titlePg/>
          <w:docGrid w:linePitch="360"/>
        </w:sectPr>
      </w:pPr>
    </w:p>
    <w:p w14:paraId="12105EB0" w14:textId="1D41C7AA" w:rsidR="00086B5F" w:rsidRPr="004B379A" w:rsidRDefault="00086B5F">
      <w:pPr>
        <w:rPr>
          <w:rFonts w:ascii="Bierstadt" w:hAnsi="Bierstadt"/>
          <w:b/>
          <w:bCs/>
        </w:rPr>
      </w:pPr>
      <w:r w:rsidRPr="004B379A">
        <w:rPr>
          <w:rFonts w:ascii="Bierstadt" w:hAnsi="Bierstadt"/>
          <w:b/>
          <w:bCs/>
        </w:rPr>
        <w:t>Wrap Up</w:t>
      </w:r>
    </w:p>
    <w:tbl>
      <w:tblPr>
        <w:tblStyle w:val="TableGrid"/>
        <w:tblW w:w="0" w:type="auto"/>
        <w:tblLook w:val="04A0" w:firstRow="1" w:lastRow="0" w:firstColumn="1" w:lastColumn="0" w:noHBand="0" w:noVBand="1"/>
      </w:tblPr>
      <w:tblGrid>
        <w:gridCol w:w="2436"/>
        <w:gridCol w:w="6914"/>
      </w:tblGrid>
      <w:tr w:rsidR="006A1550" w:rsidRPr="004B379A" w14:paraId="0ACE2809" w14:textId="77777777" w:rsidTr="0059741D">
        <w:tc>
          <w:tcPr>
            <w:tcW w:w="2436" w:type="dxa"/>
          </w:tcPr>
          <w:p w14:paraId="332E66D0" w14:textId="515223E7" w:rsidR="006A1550" w:rsidRPr="004B379A" w:rsidRDefault="006A1550">
            <w:pPr>
              <w:rPr>
                <w:rFonts w:ascii="Bierstadt" w:hAnsi="Bierstadt"/>
              </w:rPr>
            </w:pPr>
            <w:r>
              <w:rPr>
                <w:rFonts w:ascii="Bierstadt" w:hAnsi="Bierstadt"/>
              </w:rPr>
              <w:t>Pr</w:t>
            </w:r>
            <w:r w:rsidR="00CA09E9">
              <w:rPr>
                <w:rFonts w:ascii="Bierstadt" w:hAnsi="Bierstadt"/>
              </w:rPr>
              <w:t>ogram</w:t>
            </w:r>
            <w:r>
              <w:rPr>
                <w:rFonts w:ascii="Bierstadt" w:hAnsi="Bierstadt"/>
              </w:rPr>
              <w:t xml:space="preserve"> Kit Materials</w:t>
            </w:r>
          </w:p>
        </w:tc>
        <w:tc>
          <w:tcPr>
            <w:tcW w:w="6914" w:type="dxa"/>
          </w:tcPr>
          <w:p w14:paraId="043D6E36" w14:textId="77777777" w:rsidR="006A1550" w:rsidRDefault="006A1550" w:rsidP="001565A5">
            <w:pPr>
              <w:rPr>
                <w:rFonts w:ascii="Bierstadt" w:hAnsi="Bierstadt"/>
              </w:rPr>
            </w:pPr>
            <w:r>
              <w:rPr>
                <w:rFonts w:ascii="Bierstadt" w:hAnsi="Bierstadt"/>
              </w:rPr>
              <w:t xml:space="preserve">Certificate of Accomplishment </w:t>
            </w:r>
          </w:p>
          <w:p w14:paraId="162B00E6" w14:textId="43B9C750" w:rsidR="006A1550" w:rsidRPr="004B379A" w:rsidRDefault="006A1550" w:rsidP="001565A5">
            <w:pPr>
              <w:rPr>
                <w:rFonts w:ascii="Bierstadt" w:hAnsi="Bierstadt"/>
              </w:rPr>
            </w:pPr>
            <w:r w:rsidRPr="002D19D3">
              <w:rPr>
                <w:rFonts w:ascii="Bierstadt" w:eastAsia="Bierstadt" w:hAnsi="Bierstadt" w:cs="Bierstadt"/>
                <w:noProof/>
                <w:color w:val="000000" w:themeColor="text1"/>
                <w:lang w:bidi="fr-CA"/>
              </w:rPr>
              <w:drawing>
                <wp:inline distT="0" distB="0" distL="0" distR="0" wp14:anchorId="49201CA8" wp14:editId="6FF835A4">
                  <wp:extent cx="1627219" cy="1285592"/>
                  <wp:effectExtent l="0" t="0" r="0" b="0"/>
                  <wp:docPr id="115282628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52826284" name=""/>
                          <pic:cNvPicPr/>
                        </pic:nvPicPr>
                        <pic:blipFill>
                          <a:blip r:embed="rId126"/>
                          <a:stretch>
                            <a:fillRect/>
                          </a:stretch>
                        </pic:blipFill>
                        <pic:spPr>
                          <a:xfrm>
                            <a:off x="0" y="0"/>
                            <a:ext cx="1649192" cy="1302952"/>
                          </a:xfrm>
                          <a:prstGeom prst="rect">
                            <a:avLst/>
                          </a:prstGeom>
                        </pic:spPr>
                      </pic:pic>
                    </a:graphicData>
                  </a:graphic>
                </wp:inline>
              </w:drawing>
            </w:r>
          </w:p>
        </w:tc>
      </w:tr>
      <w:tr w:rsidR="006124D1" w:rsidRPr="004B379A" w14:paraId="54BB7B37" w14:textId="77777777" w:rsidTr="00FC5217">
        <w:trPr>
          <w:trHeight w:val="1717"/>
        </w:trPr>
        <w:tc>
          <w:tcPr>
            <w:tcW w:w="2436" w:type="dxa"/>
          </w:tcPr>
          <w:p w14:paraId="3983FB86" w14:textId="059EAF1B" w:rsidR="006124D1" w:rsidRPr="004B379A" w:rsidRDefault="006124D1">
            <w:pPr>
              <w:rPr>
                <w:rFonts w:ascii="Bierstadt" w:hAnsi="Bierstadt"/>
              </w:rPr>
            </w:pPr>
            <w:r w:rsidRPr="004B379A">
              <w:rPr>
                <w:rFonts w:ascii="Bierstadt" w:hAnsi="Bierstadt"/>
              </w:rPr>
              <w:t xml:space="preserve">Slide </w:t>
            </w:r>
            <w:r w:rsidR="00CD0B31">
              <w:rPr>
                <w:rFonts w:ascii="Bierstadt" w:hAnsi="Bierstadt"/>
              </w:rPr>
              <w:t>9</w:t>
            </w:r>
            <w:r w:rsidR="009E4A78">
              <w:rPr>
                <w:rFonts w:ascii="Bierstadt" w:hAnsi="Bierstadt"/>
              </w:rPr>
              <w:t>2</w:t>
            </w:r>
            <w:r w:rsidRPr="004B379A">
              <w:rPr>
                <w:rFonts w:ascii="Bierstadt" w:hAnsi="Bierstadt"/>
              </w:rPr>
              <w:t xml:space="preserve"> – Wrap Up</w:t>
            </w:r>
          </w:p>
          <w:p w14:paraId="17181677" w14:textId="70B67DB7" w:rsidR="00D11DC8" w:rsidRPr="004B379A" w:rsidRDefault="00273BA2">
            <w:pPr>
              <w:rPr>
                <w:rFonts w:ascii="Bierstadt" w:hAnsi="Bierstadt"/>
              </w:rPr>
            </w:pPr>
            <w:r w:rsidRPr="00273BA2">
              <w:rPr>
                <w:rFonts w:ascii="Bierstadt" w:hAnsi="Bierstadt"/>
                <w:noProof/>
              </w:rPr>
              <w:drawing>
                <wp:inline distT="0" distB="0" distL="0" distR="0" wp14:anchorId="2401BF48" wp14:editId="7A575FFB">
                  <wp:extent cx="1400676" cy="786384"/>
                  <wp:effectExtent l="0" t="0" r="9525" b="0"/>
                  <wp:docPr id="200133303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01333034" name=""/>
                          <pic:cNvPicPr/>
                        </pic:nvPicPr>
                        <pic:blipFill>
                          <a:blip r:embed="rId127"/>
                          <a:stretch>
                            <a:fillRect/>
                          </a:stretch>
                        </pic:blipFill>
                        <pic:spPr>
                          <a:xfrm>
                            <a:off x="0" y="0"/>
                            <a:ext cx="1400676" cy="786384"/>
                          </a:xfrm>
                          <a:prstGeom prst="rect">
                            <a:avLst/>
                          </a:prstGeom>
                        </pic:spPr>
                      </pic:pic>
                    </a:graphicData>
                  </a:graphic>
                </wp:inline>
              </w:drawing>
            </w:r>
          </w:p>
        </w:tc>
        <w:tc>
          <w:tcPr>
            <w:tcW w:w="6914" w:type="dxa"/>
          </w:tcPr>
          <w:p w14:paraId="1BE52956" w14:textId="77777777" w:rsidR="006124D1" w:rsidRDefault="006124D1" w:rsidP="001565A5">
            <w:pPr>
              <w:rPr>
                <w:rFonts w:ascii="Bierstadt" w:hAnsi="Bierstadt"/>
              </w:rPr>
            </w:pPr>
            <w:r w:rsidRPr="004B379A">
              <w:rPr>
                <w:rFonts w:ascii="Bierstadt" w:hAnsi="Bierstadt"/>
              </w:rPr>
              <w:t>Wrap Up</w:t>
            </w:r>
          </w:p>
          <w:p w14:paraId="6FB01392" w14:textId="77777777" w:rsidR="00ED6979" w:rsidRDefault="00ED6979" w:rsidP="001565A5">
            <w:pPr>
              <w:rPr>
                <w:rFonts w:ascii="Bierstadt" w:hAnsi="Bierstadt"/>
              </w:rPr>
            </w:pPr>
          </w:p>
          <w:p w14:paraId="7D4BC846" w14:textId="77777777" w:rsidR="00ED6979" w:rsidRDefault="00ED6979" w:rsidP="001565A5">
            <w:pPr>
              <w:rPr>
                <w:rFonts w:ascii="Bierstadt" w:hAnsi="Bierstadt"/>
              </w:rPr>
            </w:pPr>
          </w:p>
          <w:p w14:paraId="7A272C63" w14:textId="77777777" w:rsidR="00ED6979" w:rsidRDefault="00ED6979" w:rsidP="001565A5">
            <w:pPr>
              <w:rPr>
                <w:rFonts w:ascii="Bierstadt" w:hAnsi="Bierstadt"/>
              </w:rPr>
            </w:pPr>
          </w:p>
          <w:p w14:paraId="12229BB0" w14:textId="139909A7" w:rsidR="00ED6979" w:rsidRPr="004B379A" w:rsidRDefault="00ED6979" w:rsidP="001565A5">
            <w:pPr>
              <w:rPr>
                <w:rFonts w:ascii="Bierstadt" w:hAnsi="Bierstadt"/>
              </w:rPr>
            </w:pPr>
          </w:p>
        </w:tc>
      </w:tr>
      <w:tr w:rsidR="00CA09E9" w:rsidRPr="004B379A" w14:paraId="434FFEFC" w14:textId="77777777" w:rsidTr="00CA09E9">
        <w:tc>
          <w:tcPr>
            <w:tcW w:w="2436" w:type="dxa"/>
            <w:shd w:val="clear" w:color="auto" w:fill="D9F1F3"/>
          </w:tcPr>
          <w:p w14:paraId="5C9B1B71" w14:textId="19195F74" w:rsidR="00CA09E9" w:rsidRPr="004B379A" w:rsidRDefault="00CA09E9">
            <w:pPr>
              <w:rPr>
                <w:rFonts w:ascii="Bierstadt" w:hAnsi="Bierstadt"/>
              </w:rPr>
            </w:pPr>
            <w:r>
              <w:rPr>
                <w:rFonts w:ascii="Bierstadt" w:hAnsi="Bierstadt"/>
              </w:rPr>
              <w:t>Program Kit Materials</w:t>
            </w:r>
          </w:p>
        </w:tc>
        <w:tc>
          <w:tcPr>
            <w:tcW w:w="6914" w:type="dxa"/>
            <w:shd w:val="clear" w:color="auto" w:fill="D9F1F3"/>
          </w:tcPr>
          <w:p w14:paraId="4578B8A2" w14:textId="595E3476" w:rsidR="00CA09E9" w:rsidRPr="00AF405B" w:rsidRDefault="00CA09E9" w:rsidP="000D53FF">
            <w:pPr>
              <w:pStyle w:val="NormalWeb"/>
              <w:spacing w:before="0" w:beforeAutospacing="0" w:after="0" w:afterAutospacing="0"/>
              <w:rPr>
                <w:rFonts w:ascii="Bierstadt" w:eastAsia="+mn-ea" w:hAnsi="Bierstadt" w:cs="+mn-cs"/>
                <w:b/>
                <w:bCs/>
                <w:i/>
                <w:iCs/>
                <w:color w:val="000000"/>
                <w:kern w:val="24"/>
                <w:lang w:val="en-PH"/>
              </w:rPr>
            </w:pPr>
            <w:r>
              <w:rPr>
                <w:rFonts w:ascii="Bierstadt" w:eastAsia="+mn-ea" w:hAnsi="Bierstadt" w:cs="+mn-cs"/>
                <w:b/>
                <w:bCs/>
                <w:i/>
                <w:iCs/>
                <w:color w:val="000000"/>
                <w:kern w:val="24"/>
                <w:lang w:val="en-PH"/>
              </w:rPr>
              <w:t>For slide 93, you will need to use the Certificates of Accomplishment from the program kit.</w:t>
            </w:r>
          </w:p>
        </w:tc>
      </w:tr>
      <w:tr w:rsidR="00F14F83" w:rsidRPr="004B379A" w14:paraId="2C573BF2" w14:textId="77777777" w:rsidTr="0059741D">
        <w:tc>
          <w:tcPr>
            <w:tcW w:w="2436" w:type="dxa"/>
          </w:tcPr>
          <w:p w14:paraId="169E3240" w14:textId="6198078A" w:rsidR="00F14F83" w:rsidRPr="004B379A" w:rsidRDefault="00F14F83">
            <w:pPr>
              <w:rPr>
                <w:rFonts w:ascii="Bierstadt" w:hAnsi="Bierstadt"/>
              </w:rPr>
            </w:pPr>
            <w:r w:rsidRPr="004B379A">
              <w:rPr>
                <w:rFonts w:ascii="Bierstadt" w:hAnsi="Bierstadt"/>
              </w:rPr>
              <w:t xml:space="preserve">Slide </w:t>
            </w:r>
            <w:r w:rsidR="00CD0B31">
              <w:rPr>
                <w:rFonts w:ascii="Bierstadt" w:hAnsi="Bierstadt"/>
              </w:rPr>
              <w:t>9</w:t>
            </w:r>
            <w:r w:rsidR="009E4A78">
              <w:rPr>
                <w:rFonts w:ascii="Bierstadt" w:hAnsi="Bierstadt"/>
              </w:rPr>
              <w:t>3</w:t>
            </w:r>
            <w:r w:rsidRPr="004B379A">
              <w:rPr>
                <w:rFonts w:ascii="Bierstadt" w:hAnsi="Bierstadt"/>
              </w:rPr>
              <w:t xml:space="preserve"> – Congratulations! </w:t>
            </w:r>
          </w:p>
          <w:p w14:paraId="48EC1AFB" w14:textId="77777777" w:rsidR="00E30DCA" w:rsidRDefault="00273BA2">
            <w:pPr>
              <w:rPr>
                <w:rFonts w:ascii="Bierstadt" w:hAnsi="Bierstadt"/>
              </w:rPr>
            </w:pPr>
            <w:r w:rsidRPr="00273BA2">
              <w:rPr>
                <w:rFonts w:ascii="Bierstadt" w:hAnsi="Bierstadt"/>
                <w:noProof/>
              </w:rPr>
              <w:drawing>
                <wp:inline distT="0" distB="0" distL="0" distR="0" wp14:anchorId="4C97DE95" wp14:editId="4D263F5F">
                  <wp:extent cx="1407372" cy="786384"/>
                  <wp:effectExtent l="0" t="0" r="2540" b="0"/>
                  <wp:docPr id="6619271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6192711" name=""/>
                          <pic:cNvPicPr/>
                        </pic:nvPicPr>
                        <pic:blipFill>
                          <a:blip r:embed="rId128"/>
                          <a:stretch>
                            <a:fillRect/>
                          </a:stretch>
                        </pic:blipFill>
                        <pic:spPr>
                          <a:xfrm>
                            <a:off x="0" y="0"/>
                            <a:ext cx="1407372" cy="786384"/>
                          </a:xfrm>
                          <a:prstGeom prst="rect">
                            <a:avLst/>
                          </a:prstGeom>
                        </pic:spPr>
                      </pic:pic>
                    </a:graphicData>
                  </a:graphic>
                </wp:inline>
              </w:drawing>
            </w:r>
          </w:p>
          <w:p w14:paraId="724E8973" w14:textId="77777777" w:rsidR="00CA09E9" w:rsidRDefault="00CA09E9">
            <w:pPr>
              <w:rPr>
                <w:rFonts w:ascii="Bierstadt" w:hAnsi="Bierstadt"/>
              </w:rPr>
            </w:pPr>
          </w:p>
          <w:p w14:paraId="6CDB377E" w14:textId="77777777" w:rsidR="00CA09E9" w:rsidRDefault="00CA09E9">
            <w:pPr>
              <w:rPr>
                <w:rFonts w:ascii="Bierstadt" w:hAnsi="Bierstadt"/>
              </w:rPr>
            </w:pPr>
            <w:r>
              <w:rPr>
                <w:rFonts w:ascii="Bierstadt" w:hAnsi="Bierstadt"/>
              </w:rPr>
              <w:t xml:space="preserve">Certificate of Accomplishment </w:t>
            </w:r>
          </w:p>
          <w:p w14:paraId="4D610057" w14:textId="30ECD316" w:rsidR="00CA09E9" w:rsidRPr="004B379A" w:rsidRDefault="00CA09E9">
            <w:pPr>
              <w:rPr>
                <w:rFonts w:ascii="Bierstadt" w:hAnsi="Bierstadt"/>
              </w:rPr>
            </w:pPr>
            <w:r w:rsidRPr="002D19D3">
              <w:rPr>
                <w:rFonts w:ascii="Bierstadt" w:eastAsia="Bierstadt" w:hAnsi="Bierstadt" w:cs="Bierstadt"/>
                <w:noProof/>
                <w:color w:val="000000" w:themeColor="text1"/>
                <w:lang w:bidi="fr-CA"/>
              </w:rPr>
              <w:drawing>
                <wp:inline distT="0" distB="0" distL="0" distR="0" wp14:anchorId="086AC5A4" wp14:editId="4642DE9E">
                  <wp:extent cx="1219200" cy="963235"/>
                  <wp:effectExtent l="0" t="0" r="0" b="8890"/>
                  <wp:docPr id="51454366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52826284" name=""/>
                          <pic:cNvPicPr/>
                        </pic:nvPicPr>
                        <pic:blipFill>
                          <a:blip r:embed="rId126"/>
                          <a:stretch>
                            <a:fillRect/>
                          </a:stretch>
                        </pic:blipFill>
                        <pic:spPr>
                          <a:xfrm>
                            <a:off x="0" y="0"/>
                            <a:ext cx="1237999" cy="978087"/>
                          </a:xfrm>
                          <a:prstGeom prst="rect">
                            <a:avLst/>
                          </a:prstGeom>
                        </pic:spPr>
                      </pic:pic>
                    </a:graphicData>
                  </a:graphic>
                </wp:inline>
              </w:drawing>
            </w:r>
          </w:p>
        </w:tc>
        <w:tc>
          <w:tcPr>
            <w:tcW w:w="6914" w:type="dxa"/>
          </w:tcPr>
          <w:p w14:paraId="5B4F55A6" w14:textId="77777777" w:rsidR="000D53FF" w:rsidRPr="00AF405B" w:rsidRDefault="000D53FF" w:rsidP="000D53FF">
            <w:pPr>
              <w:pStyle w:val="NormalWeb"/>
              <w:spacing w:before="0" w:beforeAutospacing="0" w:after="0" w:afterAutospacing="0"/>
              <w:rPr>
                <w:rFonts w:ascii="Bierstadt" w:hAnsi="Bierstadt"/>
              </w:rPr>
            </w:pPr>
            <w:r w:rsidRPr="00AF405B">
              <w:rPr>
                <w:rFonts w:ascii="Bierstadt" w:eastAsia="+mn-ea" w:hAnsi="Bierstadt" w:cs="+mn-cs"/>
                <w:b/>
                <w:bCs/>
                <w:i/>
                <w:iCs/>
                <w:color w:val="000000"/>
                <w:kern w:val="24"/>
                <w:lang w:val="en-PH"/>
              </w:rPr>
              <w:t>Suggested time: 5 minutes</w:t>
            </w:r>
          </w:p>
          <w:p w14:paraId="65AB6ADA" w14:textId="77777777" w:rsidR="00F14F83" w:rsidRDefault="000D53FF" w:rsidP="000D53FF">
            <w:pPr>
              <w:pStyle w:val="NormalWeb"/>
              <w:spacing w:before="0" w:beforeAutospacing="0" w:after="0" w:afterAutospacing="0"/>
              <w:rPr>
                <w:rFonts w:ascii="Bierstadt" w:eastAsia="+mn-ea" w:hAnsi="Bierstadt" w:cs="+mn-cs"/>
                <w:color w:val="000000"/>
                <w:kern w:val="24"/>
                <w:lang w:val="en-PH"/>
              </w:rPr>
            </w:pPr>
            <w:r w:rsidRPr="004B379A">
              <w:rPr>
                <w:rFonts w:ascii="Bierstadt" w:eastAsia="+mn-ea" w:hAnsi="Bierstadt" w:cs="+mn-cs"/>
                <w:color w:val="000000"/>
                <w:kern w:val="24"/>
                <w:lang w:val="en-PH"/>
              </w:rPr>
              <w:t>Wrap up the program with the discussion prompts.</w:t>
            </w:r>
          </w:p>
          <w:p w14:paraId="36C58C8F" w14:textId="77777777" w:rsidR="0001334C" w:rsidRPr="0001334C" w:rsidRDefault="0001334C" w:rsidP="000D53FF">
            <w:pPr>
              <w:pStyle w:val="NormalWeb"/>
              <w:spacing w:before="0" w:beforeAutospacing="0" w:after="0" w:afterAutospacing="0"/>
              <w:rPr>
                <w:rFonts w:ascii="Bierstadt" w:eastAsia="+mn-ea" w:hAnsi="Bierstadt" w:cs="+mn-cs"/>
                <w:color w:val="000000"/>
                <w:kern w:val="24"/>
                <w:lang w:val="en-PH"/>
              </w:rPr>
            </w:pPr>
          </w:p>
          <w:p w14:paraId="298A77F1" w14:textId="77777777" w:rsidR="0001334C" w:rsidRDefault="0001334C" w:rsidP="0001334C">
            <w:pPr>
              <w:pStyle w:val="NormalWeb"/>
              <w:spacing w:before="0" w:beforeAutospacing="0" w:after="0" w:afterAutospacing="0"/>
              <w:rPr>
                <w:rFonts w:ascii="Bierstadt" w:eastAsia="+mn-ea" w:hAnsi="Bierstadt" w:cs="+mn-cs"/>
                <w:color w:val="211D1E"/>
                <w:kern w:val="24"/>
                <w:lang w:val="en-PH"/>
              </w:rPr>
            </w:pPr>
            <w:r w:rsidRPr="0001334C">
              <w:rPr>
                <w:rFonts w:ascii="Bierstadt" w:eastAsia="+mn-ea" w:hAnsi="Bierstadt" w:cs="+mn-cs"/>
                <w:color w:val="211D1E"/>
                <w:kern w:val="24"/>
                <w:lang w:val="en-PH"/>
              </w:rPr>
              <w:t xml:space="preserve">Distribute the </w:t>
            </w:r>
            <w:r w:rsidRPr="0001334C">
              <w:rPr>
                <w:rFonts w:ascii="Bierstadt" w:eastAsia="+mn-ea" w:hAnsi="Bierstadt" w:cs="+mn-cs"/>
                <w:b/>
                <w:bCs/>
                <w:color w:val="211D1E"/>
                <w:kern w:val="24"/>
                <w:lang w:val="en-PH"/>
              </w:rPr>
              <w:t>Certificates of Accomplishment</w:t>
            </w:r>
            <w:r w:rsidRPr="0001334C">
              <w:rPr>
                <w:rFonts w:ascii="Bierstadt" w:eastAsia="+mn-ea" w:hAnsi="Bierstadt" w:cs="+mn-cs"/>
                <w:color w:val="211D1E"/>
                <w:kern w:val="24"/>
                <w:lang w:val="en-PH"/>
              </w:rPr>
              <w:t>. Encourage the students to share them with their families and include them in their portfolio of high school accomplishments. </w:t>
            </w:r>
          </w:p>
          <w:p w14:paraId="79B50942" w14:textId="77777777" w:rsidR="0001334C" w:rsidRPr="0001334C" w:rsidRDefault="0001334C" w:rsidP="0001334C">
            <w:pPr>
              <w:pStyle w:val="NormalWeb"/>
              <w:spacing w:before="0" w:beforeAutospacing="0" w:after="0" w:afterAutospacing="0"/>
              <w:rPr>
                <w:rFonts w:ascii="Bierstadt" w:hAnsi="Bierstadt"/>
              </w:rPr>
            </w:pPr>
          </w:p>
          <w:p w14:paraId="1D56F73A" w14:textId="0380A6D9" w:rsidR="0001334C" w:rsidRPr="004B379A" w:rsidRDefault="0001334C" w:rsidP="000D53FF">
            <w:pPr>
              <w:pStyle w:val="NormalWeb"/>
              <w:spacing w:before="0" w:beforeAutospacing="0" w:after="0" w:afterAutospacing="0"/>
              <w:rPr>
                <w:rFonts w:ascii="Bierstadt" w:hAnsi="Bierstadt"/>
              </w:rPr>
            </w:pPr>
            <w:r w:rsidRPr="0001334C">
              <w:rPr>
                <w:rFonts w:ascii="Bierstadt" w:eastAsia="+mn-ea" w:hAnsi="Bierstadt" w:cs="+mn-cs"/>
                <w:color w:val="211D1E"/>
                <w:kern w:val="24"/>
                <w:lang w:val="en-PH"/>
              </w:rPr>
              <w:t>Share what you learned or will remember from your time with the students and invite students to relate their JA experience. </w:t>
            </w:r>
          </w:p>
        </w:tc>
      </w:tr>
      <w:tr w:rsidR="00F14F83" w:rsidRPr="004B379A" w14:paraId="4E73FAEF" w14:textId="77777777" w:rsidTr="003365E2">
        <w:trPr>
          <w:trHeight w:val="1610"/>
        </w:trPr>
        <w:tc>
          <w:tcPr>
            <w:tcW w:w="2436" w:type="dxa"/>
          </w:tcPr>
          <w:p w14:paraId="1B54CB5D" w14:textId="0B6AC420" w:rsidR="00F14F83" w:rsidRPr="004B379A" w:rsidRDefault="00F14F83">
            <w:pPr>
              <w:rPr>
                <w:rFonts w:ascii="Bierstadt" w:hAnsi="Bierstadt"/>
              </w:rPr>
            </w:pPr>
            <w:r w:rsidRPr="004B379A">
              <w:rPr>
                <w:rFonts w:ascii="Bierstadt" w:hAnsi="Bierstadt"/>
              </w:rPr>
              <w:t xml:space="preserve">Slide </w:t>
            </w:r>
            <w:r w:rsidR="00CD0B31">
              <w:rPr>
                <w:rFonts w:ascii="Bierstadt" w:hAnsi="Bierstadt"/>
              </w:rPr>
              <w:t>9</w:t>
            </w:r>
            <w:r w:rsidR="009E4A78">
              <w:rPr>
                <w:rFonts w:ascii="Bierstadt" w:hAnsi="Bierstadt"/>
              </w:rPr>
              <w:t>4</w:t>
            </w:r>
          </w:p>
          <w:p w14:paraId="66D664C0" w14:textId="4FC8CB19" w:rsidR="005853CD" w:rsidRPr="004B379A" w:rsidRDefault="003365E2">
            <w:pPr>
              <w:rPr>
                <w:rFonts w:ascii="Bierstadt" w:hAnsi="Bierstadt"/>
              </w:rPr>
            </w:pPr>
            <w:r w:rsidRPr="003365E2">
              <w:rPr>
                <w:rFonts w:ascii="Bierstadt" w:hAnsi="Bierstadt"/>
                <w:noProof/>
              </w:rPr>
              <w:drawing>
                <wp:inline distT="0" distB="0" distL="0" distR="0" wp14:anchorId="65245B11" wp14:editId="7C435FDD">
                  <wp:extent cx="1394573" cy="786384"/>
                  <wp:effectExtent l="0" t="0" r="0" b="0"/>
                  <wp:docPr id="168679494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86794945" name=""/>
                          <pic:cNvPicPr/>
                        </pic:nvPicPr>
                        <pic:blipFill>
                          <a:blip r:embed="rId129"/>
                          <a:stretch>
                            <a:fillRect/>
                          </a:stretch>
                        </pic:blipFill>
                        <pic:spPr>
                          <a:xfrm>
                            <a:off x="0" y="0"/>
                            <a:ext cx="1394573" cy="786384"/>
                          </a:xfrm>
                          <a:prstGeom prst="rect">
                            <a:avLst/>
                          </a:prstGeom>
                        </pic:spPr>
                      </pic:pic>
                    </a:graphicData>
                  </a:graphic>
                </wp:inline>
              </w:drawing>
            </w:r>
          </w:p>
        </w:tc>
        <w:tc>
          <w:tcPr>
            <w:tcW w:w="6914" w:type="dxa"/>
          </w:tcPr>
          <w:p w14:paraId="49E417DB" w14:textId="08EBDB4C" w:rsidR="00F14F83" w:rsidRPr="004B379A" w:rsidRDefault="004B379A" w:rsidP="004B379A">
            <w:pPr>
              <w:pStyle w:val="NormalWeb"/>
              <w:spacing w:before="0" w:beforeAutospacing="0" w:after="0" w:afterAutospacing="0"/>
              <w:rPr>
                <w:rFonts w:ascii="Bierstadt" w:hAnsi="Bierstadt"/>
              </w:rPr>
            </w:pPr>
            <w:r w:rsidRPr="004B379A">
              <w:rPr>
                <w:rFonts w:ascii="Bierstadt" w:eastAsia="+mn-ea" w:hAnsi="Bierstadt" w:cs="+mn-cs"/>
                <w:color w:val="000000"/>
                <w:kern w:val="24"/>
                <w:lang w:val="en-PH"/>
              </w:rPr>
              <w:t>Invite students to visit jaca</w:t>
            </w:r>
            <w:r w:rsidR="006D09BA">
              <w:rPr>
                <w:rFonts w:ascii="Bierstadt" w:eastAsia="+mn-ea" w:hAnsi="Bierstadt" w:cs="+mn-cs"/>
                <w:color w:val="000000"/>
                <w:kern w:val="24"/>
                <w:lang w:val="en-PH"/>
              </w:rPr>
              <w:t>mpus</w:t>
            </w:r>
            <w:r w:rsidRPr="004B379A">
              <w:rPr>
                <w:rFonts w:ascii="Bierstadt" w:eastAsia="+mn-ea" w:hAnsi="Bierstadt" w:cs="+mn-cs"/>
                <w:color w:val="000000"/>
                <w:kern w:val="24"/>
                <w:lang w:val="en-PH"/>
              </w:rPr>
              <w:t>.org for additional information and learning.</w:t>
            </w:r>
          </w:p>
        </w:tc>
      </w:tr>
    </w:tbl>
    <w:p w14:paraId="7F92E36D" w14:textId="77777777" w:rsidR="005726FC" w:rsidRPr="004B379A" w:rsidRDefault="005726FC">
      <w:pPr>
        <w:rPr>
          <w:rFonts w:ascii="Bierstadt" w:hAnsi="Bierstadt"/>
          <w:b/>
          <w:bCs/>
        </w:rPr>
      </w:pPr>
    </w:p>
    <w:p w14:paraId="60246DC2" w14:textId="7C802DFF" w:rsidR="000F6858" w:rsidRPr="004B379A" w:rsidRDefault="00C160CE" w:rsidP="000F6858">
      <w:pPr>
        <w:rPr>
          <w:rFonts w:ascii="Bierstadt" w:hAnsi="Bierstadt"/>
        </w:rPr>
      </w:pPr>
      <w:r w:rsidRPr="004B379A">
        <w:rPr>
          <w:rFonts w:ascii="Bierstadt" w:hAnsi="Bierstadt"/>
          <w:b/>
          <w:bCs/>
        </w:rPr>
        <w:t xml:space="preserve"> </w:t>
      </w:r>
    </w:p>
    <w:sectPr w:rsidR="000F6858" w:rsidRPr="004B379A" w:rsidSect="00734122">
      <w:headerReference w:type="first" r:id="rId130"/>
      <w:pgSz w:w="12240" w:h="15840"/>
      <w:pgMar w:top="1440" w:right="1440" w:bottom="1440" w:left="1440"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C95B43C" w14:textId="77777777" w:rsidR="00392600" w:rsidRDefault="00392600" w:rsidP="00B604CF">
      <w:pPr>
        <w:spacing w:after="0" w:line="240" w:lineRule="auto"/>
      </w:pPr>
      <w:r>
        <w:separator/>
      </w:r>
    </w:p>
  </w:endnote>
  <w:endnote w:type="continuationSeparator" w:id="0">
    <w:p w14:paraId="032D70BC" w14:textId="77777777" w:rsidR="00392600" w:rsidRDefault="00392600" w:rsidP="00B604CF">
      <w:pPr>
        <w:spacing w:after="0" w:line="240" w:lineRule="auto"/>
      </w:pPr>
      <w:r>
        <w:continuationSeparator/>
      </w:r>
    </w:p>
  </w:endnote>
  <w:endnote w:type="continuationNotice" w:id="1">
    <w:p w14:paraId="267FD954" w14:textId="77777777" w:rsidR="00392600" w:rsidRDefault="00392600">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 w:name="Bierstadt">
    <w:altName w:val="Calibri"/>
    <w:charset w:val="00"/>
    <w:family w:val="swiss"/>
    <w:pitch w:val="variable"/>
    <w:sig w:usb0="80000003" w:usb1="00000001" w:usb2="00000000" w:usb3="00000000" w:csb0="00000001" w:csb1="00000000"/>
  </w:font>
  <w:font w:name="+mn-ea">
    <w:panose1 w:val="00000000000000000000"/>
    <w:charset w:val="00"/>
    <w:family w:val="roman"/>
    <w:notTrueType/>
    <w:pitch w:val="default"/>
  </w:font>
  <w:font w:name="+mn-cs">
    <w:panose1 w:val="00000000000000000000"/>
    <w:charset w:val="00"/>
    <w:family w:val="roman"/>
    <w:notTrueType/>
    <w:pitch w:val="default"/>
  </w:font>
  <w:font w:name="Calibri">
    <w:panose1 w:val="020F0502020204030204"/>
    <w:charset w:val="00"/>
    <w:family w:val="swiss"/>
    <w:pitch w:val="variable"/>
    <w:sig w:usb0="E4002EFF" w:usb1="C200ACFF" w:usb2="00000009" w:usb3="00000000" w:csb0="000001FF" w:csb1="00000000"/>
  </w:font>
  <w:font w:name="Helvetica">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2CC9E3" w14:textId="19D7862B" w:rsidR="00B604CF" w:rsidRDefault="00B604CF">
    <w:pPr>
      <w:pStyle w:val="Footer"/>
    </w:pPr>
    <w:r>
      <w:rPr>
        <w:noProof/>
      </w:rPr>
      <w:drawing>
        <wp:anchor distT="0" distB="0" distL="114300" distR="114300" simplePos="0" relativeHeight="251658240" behindDoc="0" locked="0" layoutInCell="1" allowOverlap="1" wp14:anchorId="7C42CDEC" wp14:editId="177D4190">
          <wp:simplePos x="0" y="0"/>
          <wp:positionH relativeFrom="margin">
            <wp:align>center</wp:align>
          </wp:positionH>
          <wp:positionV relativeFrom="paragraph">
            <wp:posOffset>-234950</wp:posOffset>
          </wp:positionV>
          <wp:extent cx="2457450" cy="867459"/>
          <wp:effectExtent l="0" t="0" r="0" b="0"/>
          <wp:wrapNone/>
          <wp:docPr id="1240142811" name="Picture 6" descr="A black background with blue 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40142811" name="Picture 6" descr="A black background with blue text&#10;&#10;Description automatically generated"/>
                  <pic:cNvPicPr/>
                </pic:nvPicPr>
                <pic:blipFill>
                  <a:blip r:embed="rId1">
                    <a:extLst>
                      <a:ext uri="{28A0092B-C50C-407E-A947-70E740481C1C}">
                        <a14:useLocalDpi xmlns:a14="http://schemas.microsoft.com/office/drawing/2010/main" val="0"/>
                      </a:ext>
                    </a:extLst>
                  </a:blip>
                  <a:stretch>
                    <a:fillRect/>
                  </a:stretch>
                </pic:blipFill>
                <pic:spPr>
                  <a:xfrm>
                    <a:off x="0" y="0"/>
                    <a:ext cx="2457450" cy="867459"/>
                  </a:xfrm>
                  <a:prstGeom prst="rect">
                    <a:avLst/>
                  </a:prstGeom>
                </pic:spPr>
              </pic:pic>
            </a:graphicData>
          </a:graphic>
        </wp:anchor>
      </w:drawing>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8FCBBF5" w14:textId="3B07E767" w:rsidR="00734122" w:rsidRPr="00734122" w:rsidRDefault="00734122" w:rsidP="00734122">
    <w:pPr>
      <w:pStyle w:val="Footer"/>
      <w:jc w:val="center"/>
      <w:rPr>
        <w:i/>
        <w:iCs/>
      </w:rPr>
    </w:pPr>
    <w:r w:rsidRPr="00734122">
      <w:rPr>
        <w:i/>
        <w:iCs/>
      </w:rPr>
      <w:t xml:space="preserve">The Presenter Notes were last updated on </w:t>
    </w:r>
    <w:r w:rsidRPr="00734122">
      <w:rPr>
        <w:i/>
        <w:iCs/>
      </w:rPr>
      <w:fldChar w:fldCharType="begin"/>
    </w:r>
    <w:r w:rsidRPr="00734122">
      <w:rPr>
        <w:i/>
        <w:iCs/>
      </w:rPr>
      <w:instrText xml:space="preserve"> DATE \@ "MMMM d, yyyy" </w:instrText>
    </w:r>
    <w:r w:rsidRPr="00734122">
      <w:rPr>
        <w:i/>
        <w:iCs/>
      </w:rPr>
      <w:fldChar w:fldCharType="separate"/>
    </w:r>
    <w:r w:rsidR="009B6A2C">
      <w:rPr>
        <w:i/>
        <w:iCs/>
        <w:noProof/>
      </w:rPr>
      <w:t>June 17, 2026</w:t>
    </w:r>
    <w:r w:rsidRPr="00734122">
      <w:rPr>
        <w:i/>
        <w:iCs/>
      </w:rPr>
      <w:fldChar w:fldCharType="end"/>
    </w:r>
    <w:r w:rsidRPr="00734122">
      <w:rPr>
        <w:i/>
        <w:iCs/>
      </w:rPr>
      <w:t>.</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7B07240" w14:textId="072BE635" w:rsidR="00967A77" w:rsidRPr="00734122" w:rsidRDefault="00967A77" w:rsidP="00734122">
    <w:pPr>
      <w:pStyle w:val="Footer"/>
      <w:jc w:val="center"/>
      <w:rPr>
        <w:i/>
        <w:iCs/>
      </w:rPr>
    </w:pPr>
    <w:r>
      <w:rPr>
        <w:noProof/>
      </w:rPr>
      <w:drawing>
        <wp:anchor distT="0" distB="0" distL="114300" distR="114300" simplePos="0" relativeHeight="251663362" behindDoc="0" locked="0" layoutInCell="1" allowOverlap="1" wp14:anchorId="3A2B2731" wp14:editId="43DD8EE2">
          <wp:simplePos x="0" y="0"/>
          <wp:positionH relativeFrom="margin">
            <wp:align>center</wp:align>
          </wp:positionH>
          <wp:positionV relativeFrom="paragraph">
            <wp:posOffset>-279400</wp:posOffset>
          </wp:positionV>
          <wp:extent cx="2457450" cy="867459"/>
          <wp:effectExtent l="0" t="0" r="0" b="0"/>
          <wp:wrapNone/>
          <wp:docPr id="1696012586" name="Picture 6" descr="A black background with blue 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40142811" name="Picture 6" descr="A black background with blue text&#10;&#10;Description automatically generated"/>
                  <pic:cNvPicPr/>
                </pic:nvPicPr>
                <pic:blipFill>
                  <a:blip r:embed="rId1">
                    <a:extLst>
                      <a:ext uri="{28A0092B-C50C-407E-A947-70E740481C1C}">
                        <a14:useLocalDpi xmlns:a14="http://schemas.microsoft.com/office/drawing/2010/main" val="0"/>
                      </a:ext>
                    </a:extLst>
                  </a:blip>
                  <a:stretch>
                    <a:fillRect/>
                  </a:stretch>
                </pic:blipFill>
                <pic:spPr>
                  <a:xfrm>
                    <a:off x="0" y="0"/>
                    <a:ext cx="2457450" cy="867459"/>
                  </a:xfrm>
                  <a:prstGeom prst="rect">
                    <a:avLst/>
                  </a:prstGeom>
                </pic:spPr>
              </pic:pic>
            </a:graphicData>
          </a:graphic>
        </wp:anchor>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5F106EF" w14:textId="77777777" w:rsidR="00392600" w:rsidRDefault="00392600" w:rsidP="00B604CF">
      <w:pPr>
        <w:spacing w:after="0" w:line="240" w:lineRule="auto"/>
      </w:pPr>
      <w:r>
        <w:separator/>
      </w:r>
    </w:p>
  </w:footnote>
  <w:footnote w:type="continuationSeparator" w:id="0">
    <w:p w14:paraId="59125692" w14:textId="77777777" w:rsidR="00392600" w:rsidRDefault="00392600" w:rsidP="00B604CF">
      <w:pPr>
        <w:spacing w:after="0" w:line="240" w:lineRule="auto"/>
      </w:pPr>
      <w:r>
        <w:continuationSeparator/>
      </w:r>
    </w:p>
  </w:footnote>
  <w:footnote w:type="continuationNotice" w:id="1">
    <w:p w14:paraId="40A4E8E9" w14:textId="77777777" w:rsidR="00392600" w:rsidRDefault="00392600">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A2859A7" w14:textId="733AAB89" w:rsidR="00B52458" w:rsidRDefault="000F039C">
    <w:pPr>
      <w:pStyle w:val="Header"/>
    </w:pPr>
    <w:r>
      <w:rPr>
        <w:noProof/>
      </w:rPr>
      <mc:AlternateContent>
        <mc:Choice Requires="wps">
          <w:drawing>
            <wp:anchor distT="0" distB="0" distL="114300" distR="114300" simplePos="0" relativeHeight="251658242" behindDoc="0" locked="0" layoutInCell="1" allowOverlap="1" wp14:anchorId="2CD39178" wp14:editId="5DB5BB24">
              <wp:simplePos x="0" y="0"/>
              <wp:positionH relativeFrom="margin">
                <wp:align>center</wp:align>
              </wp:positionH>
              <wp:positionV relativeFrom="paragraph">
                <wp:posOffset>222250</wp:posOffset>
              </wp:positionV>
              <wp:extent cx="7373815" cy="117231"/>
              <wp:effectExtent l="0" t="0" r="0" b="0"/>
              <wp:wrapNone/>
              <wp:docPr id="286238707" name="Rectangle 70"/>
              <wp:cNvGraphicFramePr/>
              <a:graphic xmlns:a="http://schemas.openxmlformats.org/drawingml/2006/main">
                <a:graphicData uri="http://schemas.microsoft.com/office/word/2010/wordprocessingShape">
                  <wps:wsp>
                    <wps:cNvSpPr/>
                    <wps:spPr>
                      <a:xfrm>
                        <a:off x="0" y="0"/>
                        <a:ext cx="7373815" cy="117231"/>
                      </a:xfrm>
                      <a:prstGeom prst="rect">
                        <a:avLst/>
                      </a:prstGeom>
                      <a:solidFill>
                        <a:srgbClr val="00A0AF"/>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xmlns:a="http://schemas.openxmlformats.org/drawingml/2006/main">
          <w:pict>
            <v:rect id="Rectangle 70" style="position:absolute;margin-left:0;margin-top:17.5pt;width:580.6pt;height:9.25pt;z-index:251658242;visibility:visible;mso-wrap-style:square;mso-height-percent:0;mso-wrap-distance-left:9pt;mso-wrap-distance-top:0;mso-wrap-distance-right:9pt;mso-wrap-distance-bottom:0;mso-position-horizontal:center;mso-position-horizontal-relative:margin;mso-position-vertical:absolute;mso-position-vertical-relative:text;mso-height-percent:0;mso-height-relative:margin;v-text-anchor:middle" o:spid="_x0000_s1026" fillcolor="#00a0af" stroked="f" strokeweight="1pt" w14:anchorId="6BE7C98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45pefgIAAF8FAAAOAAAAZHJzL2Uyb0RvYy54bWysVMFu2zAMvQ/YPwi6r7bTdumCOkXQIsOA&#10;oi3WDj0rshQbkEWNUuJkXz9KdpyuLXYYdpElkXwknx91ebVrDdsq9A3YkhcnOWfKSqgauy75j6fl&#10;pwvOfBC2EgasKvleeX41//jhsnMzNYEaTKWQEYj1s86VvA7BzbLMy1q1wp+AU5aMGrAVgY64zioU&#10;HaG3Jpvk+eesA6wcglTe0+1Nb+TzhK+1kuFea68CMyWn2kJaMa2ruGbzSzFbo3B1I4cyxD9U0YrG&#10;UtIR6kYEwTbYvIFqG4ngQYcTCW0GWjdSpR6omyJ/1c1jLZxKvRA53o00+f8HK++2j+4BiYbO+Zmn&#10;bexip7GNX6qP7RJZ+5EstQtM0uX0dHp6UZxzJslWFNPJaRHZzI7RDn34qqBlcVNypJ+ROBLbWx96&#10;14NLTObBNNWyMSYdcL26Nsi2Iv64fJEvlgP6H27GRmcLMaxHjDfZsZe0C3ujop+x35VmTUXVT1Il&#10;SWZqzCOkVDYUvakWlerTF+d5npRCvY0RqdMEGJE15R+xB4Ao4bfYfZWDfwxVSaVjcP63wvrgMSJl&#10;BhvG4LaxgO8BGOpqyNz7H0jqqYksraDaPyBD6GfEO7ls6L/dCh8eBNJQ0PjQoId7WrSBruQw7Dir&#10;AX+9dx/9Satk5ayjISu5/7kRqDgz3yyp+EtxdhanMh3OzqcTOuBLy+qlxW7aayA5FPSkOJm20T+Y&#10;w1YjtM/0HixiVjIJKyl3yWXAw+E69MNPL4pUi0Vyo0l0ItzaRycjeGQ16vJp9yzQDeINJPs7OAyk&#10;mL3ScO8bIy0sNgF0kwR+5HXgm6Y4CWd4ceIz8fKcvI7v4vw3AAAA//8DAFBLAwQUAAYACAAAACEA&#10;BDDZJt8AAAAHAQAADwAAAGRycy9kb3ducmV2LnhtbEyPQU+DQBCF7yb+h82YeLMLbUGDDI1p4s3Y&#10;QJuoty2MQGRnkV1a7K93e2pPk5f38t436WrSnTjQYFvDCOEsAEFcmqrlGmG3fX14AmGd4kp1hgnh&#10;jyysstubVCWVOXJOh8LVwpewTRRC41yfSGnLhrSyM9MTe+/bDFo5L4daVoM6+nLdyXkQxFKrlv1C&#10;o3paN1T+FKNGeBzfze+yftvm66+PZXwqNp+nfIN4fze9PINwNLlLGM74Hh0yz7Q3I1dWdAj+EYew&#10;iPw9u2EczkHsEaJFBDJL5TV/9g8AAP//AwBQSwECLQAUAAYACAAAACEAtoM4kv4AAADhAQAAEwAA&#10;AAAAAAAAAAAAAAAAAAAAW0NvbnRlbnRfVHlwZXNdLnhtbFBLAQItABQABgAIAAAAIQA4/SH/1gAA&#10;AJQBAAALAAAAAAAAAAAAAAAAAC8BAABfcmVscy8ucmVsc1BLAQItABQABgAIAAAAIQBY45pefgIA&#10;AF8FAAAOAAAAAAAAAAAAAAAAAC4CAABkcnMvZTJvRG9jLnhtbFBLAQItABQABgAIAAAAIQAEMNkm&#10;3wAAAAcBAAAPAAAAAAAAAAAAAAAAANgEAABkcnMvZG93bnJldi54bWxQSwUGAAAAAAQABADzAAAA&#10;5AUAAAAA&#10;">
              <w10:wrap anchorx="margin"/>
            </v:rect>
          </w:pict>
        </mc:Fallback>
      </mc:AlternateContent>
    </w:r>
    <w:r w:rsidR="00AC4321">
      <w:rPr>
        <w:noProof/>
      </w:rPr>
      <mc:AlternateContent>
        <mc:Choice Requires="wps">
          <w:drawing>
            <wp:anchor distT="0" distB="0" distL="114300" distR="114300" simplePos="0" relativeHeight="251658241" behindDoc="0" locked="0" layoutInCell="1" allowOverlap="1" wp14:anchorId="653A264C" wp14:editId="2524F9B7">
              <wp:simplePos x="0" y="0"/>
              <wp:positionH relativeFrom="margin">
                <wp:align>center</wp:align>
              </wp:positionH>
              <wp:positionV relativeFrom="paragraph">
                <wp:posOffset>-269289</wp:posOffset>
              </wp:positionV>
              <wp:extent cx="7373815" cy="457200"/>
              <wp:effectExtent l="0" t="0" r="0" b="0"/>
              <wp:wrapNone/>
              <wp:docPr id="549448680" name="Rectangle 70"/>
              <wp:cNvGraphicFramePr/>
              <a:graphic xmlns:a="http://schemas.openxmlformats.org/drawingml/2006/main">
                <a:graphicData uri="http://schemas.microsoft.com/office/word/2010/wordprocessingShape">
                  <wps:wsp>
                    <wps:cNvSpPr/>
                    <wps:spPr>
                      <a:xfrm>
                        <a:off x="0" y="0"/>
                        <a:ext cx="7373815" cy="457200"/>
                      </a:xfrm>
                      <a:prstGeom prst="rect">
                        <a:avLst/>
                      </a:prstGeom>
                      <a:solidFill>
                        <a:srgbClr val="285F74"/>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xmlns:a="http://schemas.openxmlformats.org/drawingml/2006/main">
          <w:pict>
            <v:rect id="Rectangle 70" style="position:absolute;margin-left:0;margin-top:-21.2pt;width:580.6pt;height:36pt;z-index:251658241;visibility:visible;mso-wrap-style:square;mso-height-percent:0;mso-wrap-distance-left:9pt;mso-wrap-distance-top:0;mso-wrap-distance-right:9pt;mso-wrap-distance-bottom:0;mso-position-horizontal:center;mso-position-horizontal-relative:margin;mso-position-vertical:absolute;mso-position-vertical-relative:text;mso-height-percent:0;mso-height-relative:margin;v-text-anchor:middle" o:spid="_x0000_s1026" fillcolor="#285f74" stroked="f" strokeweight="1pt" w14:anchorId="01B20D0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U4A6ewIAAF8FAAAOAAAAZHJzL2Uyb0RvYy54bWysVMFu2zAMvQ/YPwi6r47TZOmCOkXQIsOA&#10;oi3WDj0rshQbkEWNUuJkXz9KdpyuLXYYdpElkXwknx91ebVvDNsp9DXYgudnI86UlVDWdlPwH0+r&#10;Txec+SBsKQxYVfCD8vxq8fHDZevmagwVmFIhIxDr560reBWCm2eZl5VqhD8DpywZNWAjAh1xk5Uo&#10;WkJvTDYejT5nLWDpEKTynm5vOiNfJHytlQz3WnsVmCk41RbSimldxzVbXIr5BoWratmXIf6hikbU&#10;lpIOUDciCLbF+g1UU0sEDzqcSWgy0LqWKvVA3eSjV908VsKp1AuR491Ak/9/sPJu9+gekGhonZ97&#10;2sYu9hqb+KX62D6RdRjIUvvAJF3OzmfnF/mUM0m2yXRGfyOymZ2iHfrwVUHD4qbgSD8jcSR2tz50&#10;rkeXmMyDqctVbUw64GZ9bZDtBP248cV0NZv06H+4GRudLcSwDjHeZKde0i4cjIp+xn5XmtUlVT9O&#10;lSSZqSGPkFLZkHemSpSqS59PR0NvQ0TqNAFGZE35B+weIEr4LXZXZe8fQ1VS6RA8+lthXfAQkTKD&#10;DUNwU1vA9wAMddVn7vyPJHXURJbWUB4ekCF0M+KdXNX0326FDw8CaShofGjQwz0t2kBbcOh3nFWA&#10;v967j/6kVbJy1tKQFdz/3ApUnJlvllT8JZ9M4lSmQ9IQZ/jSsn5psdvmGkgOOT0pTqYtBWMwx61G&#10;aJ7pPVjGrGQSVlLugsuAx8N16IafXhSplsvkRpPoRLi1j05G8Mhq1OXT/lmg68UbSPZ3cBxIMX+l&#10;4c43RlpYbgPoOgn8xGvPN01xEk7/4sRn4uU5eZ3excVvAAAA//8DAFBLAwQUAAYACAAAACEA7TPj&#10;994AAAAIAQAADwAAAGRycy9kb3ducmV2LnhtbEyPzW7CMBCE75X6DtZW6g2cBBS1aTYIKtEDPfEj&#10;9WriJQnE6yh2IH37mlM5jmY0802+GE0rrtS7xjJCPI1AEJdWN1whHPbryRsI5xVr1VomhF9ysCie&#10;n3KVaXvjLV13vhKhhF2mEGrvu0xKV9ZklJvajjh4J9sb5YPsK6l7dQvlppVJFKXSqIbDQq06+qyp&#10;vOwGg6CH9Wo/o9Ps8GM32+X3+YtWmwTx9WVcfoDwNPr/MNzxAzoUgeloB9ZOtAjhiEeYzJM5iLsd&#10;p3EC4oiQvKcgi1w+Hij+AAAA//8DAFBLAQItABQABgAIAAAAIQC2gziS/gAAAOEBAAATAAAAAAAA&#10;AAAAAAAAAAAAAABbQ29udGVudF9UeXBlc10ueG1sUEsBAi0AFAAGAAgAAAAhADj9If/WAAAAlAEA&#10;AAsAAAAAAAAAAAAAAAAALwEAAF9yZWxzLy5yZWxzUEsBAi0AFAAGAAgAAAAhAA9TgDp7AgAAXwUA&#10;AA4AAAAAAAAAAAAAAAAALgIAAGRycy9lMm9Eb2MueG1sUEsBAi0AFAAGAAgAAAAhAO0z4/feAAAA&#10;CAEAAA8AAAAAAAAAAAAAAAAA1QQAAGRycy9kb3ducmV2LnhtbFBLBQYAAAAABAAEAPMAAADgBQAA&#10;AAA=&#10;">
              <w10:wrap anchorx="margin"/>
            </v:rect>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45EB1ED" w14:textId="507B7DC7" w:rsidR="00797FE7" w:rsidRDefault="00797FE7">
    <w:pPr>
      <w:pStyle w:val="Header"/>
    </w:pPr>
    <w:r>
      <w:rPr>
        <w:noProof/>
      </w:rPr>
      <mc:AlternateContent>
        <mc:Choice Requires="wps">
          <w:drawing>
            <wp:anchor distT="0" distB="0" distL="114300" distR="114300" simplePos="0" relativeHeight="251661314" behindDoc="0" locked="0" layoutInCell="1" allowOverlap="1" wp14:anchorId="0E60A057" wp14:editId="2EB1C417">
              <wp:simplePos x="0" y="0"/>
              <wp:positionH relativeFrom="margin">
                <wp:posOffset>-717550</wp:posOffset>
              </wp:positionH>
              <wp:positionV relativeFrom="paragraph">
                <wp:posOffset>237490</wp:posOffset>
              </wp:positionV>
              <wp:extent cx="7373620" cy="116840"/>
              <wp:effectExtent l="0" t="0" r="0" b="0"/>
              <wp:wrapNone/>
              <wp:docPr id="214867824" name="Rectangle 70"/>
              <wp:cNvGraphicFramePr/>
              <a:graphic xmlns:a="http://schemas.openxmlformats.org/drawingml/2006/main">
                <a:graphicData uri="http://schemas.microsoft.com/office/word/2010/wordprocessingShape">
                  <wps:wsp>
                    <wps:cNvSpPr/>
                    <wps:spPr>
                      <a:xfrm>
                        <a:off x="0" y="0"/>
                        <a:ext cx="7373620" cy="116840"/>
                      </a:xfrm>
                      <a:prstGeom prst="rect">
                        <a:avLst/>
                      </a:prstGeom>
                      <a:solidFill>
                        <a:srgbClr val="00A0AF"/>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xmlns:a="http://schemas.openxmlformats.org/drawingml/2006/main">
          <w:pict>
            <v:rect id="Rectangle 70" style="position:absolute;margin-left:-56.5pt;margin-top:18.7pt;width:580.6pt;height:9.2pt;z-index:251661314;visibility:visible;mso-wrap-style:square;mso-height-percent:0;mso-wrap-distance-left:9pt;mso-wrap-distance-top:0;mso-wrap-distance-right:9pt;mso-wrap-distance-bottom:0;mso-position-horizontal:absolute;mso-position-horizontal-relative:margin;mso-position-vertical:absolute;mso-position-vertical-relative:text;mso-height-percent:0;mso-height-relative:margin;v-text-anchor:middle" o:spid="_x0000_s1026" fillcolor="#00a0af" stroked="f" strokeweight="1pt" w14:anchorId="4D7CFCCC"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2WSjfgIAAF8FAAAOAAAAZHJzL2Uyb0RvYy54bWysVE1v2zAMvQ/YfxB0X22nnwvqFEGLDAOK&#10;tmg79KzIUmxAFjVKiZP9+lGy43RtscOwiy2J5CP59KjLq21r2Eahb8CWvDjKOVNWQtXYVcl/PC++&#10;XHDmg7CVMGBVyXfK86vZ50+XnZuqCdRgKoWMQKyfdq7kdQhummVe1qoV/gicsmTUgK0ItMVVVqHo&#10;CL012STPz7IOsHIIUnlPpze9kc8SvtZKhnutvQrMlJxqC+mL6buM32x2KaYrFK5u5FCG+IcqWtFY&#10;SjpC3Ygg2Bqbd1BtIxE86HAkoc1A60aq1AN1U+RvunmqhVOpFyLHu5Em//9g5d3myT0g0dA5P/W0&#10;jF1sNbbxT/WxbSJrN5KltoFJOjw/Pj8+mxCnkmxFcXZxktjMDtEOffimoGVxUXKky0gcic2tD5SR&#10;XPcuMZkH01SLxpi0wdXy2iDbiHhx+TyfL+JdUcgfbsZGZwsxrDfHk+zQS1qFnVHRz9hHpVlTUfWT&#10;VEmSmRrzCCmVDUVvqkWl+vTFaZ7vexsjUi0JMCJryj9iDwBRwu+x+yoH/xiqkkrH4PxvhfXBY0TK&#10;DDaMwW1jAT8CMNTVkLn335PUUxNZWkK1e0CG0M+Id3LR0L3dCh8eBNJQ0FXToId7+mgDXclhWHFW&#10;A/766Dz6k1bJyllHQ1Zy/3MtUHFmvltS8dfihFTDQtqcnJ5HOeFry/K1xa7bayA5FPSkOJmW0T+Y&#10;/VIjtC/0HsxjVjIJKyl3yWXA/eY69MNPL4pU83lyo0l0ItzaJycjeGQ16vJ5+yLQDeINJPs72A+k&#10;mL7RcO8bIy3M1wF0kwR+4HXgm6Y4CWd4ceIz8XqfvA7v4uw3AAAA//8DAFBLAwQUAAYACAAAACEA&#10;zKYKQuIAAAALAQAADwAAAGRycy9kb3ducmV2LnhtbEyPQU+DQBSE7yb+h80z8dYutLQlyKMxTbwZ&#10;G6iJetvCE4jsW2SXFvvr3Z70OJnJzDfpdtKdONFgW8MI4TwAQVyaquUa4fXwNItBWKe4Up1hQvgh&#10;C9vs9iZVSWXOnNOpcLXwJWwThdA41ydS2rIhrezc9MTe+zSDVs7LoZbVoM6+XHdyEQRrqVXLfqFR&#10;Pe0aKr+KUSNsxhfzHdXPh3z38RatL8X+/ZLvEe/vpscHEI4m9xeGK75Hh8wzHc3IlRUdwiwMl/6M&#10;Q1huIhDXRBDFCxBHhNUqBpml8v+H7BcAAP//AwBQSwECLQAUAAYACAAAACEAtoM4kv4AAADhAQAA&#10;EwAAAAAAAAAAAAAAAAAAAAAAW0NvbnRlbnRfVHlwZXNdLnhtbFBLAQItABQABgAIAAAAIQA4/SH/&#10;1gAAAJQBAAALAAAAAAAAAAAAAAAAAC8BAABfcmVscy8ucmVsc1BLAQItABQABgAIAAAAIQA52WSj&#10;fgIAAF8FAAAOAAAAAAAAAAAAAAAAAC4CAABkcnMvZTJvRG9jLnhtbFBLAQItABQABgAIAAAAIQDM&#10;pgpC4gAAAAsBAAAPAAAAAAAAAAAAAAAAANgEAABkcnMvZG93bnJldi54bWxQSwUGAAAAAAQABADz&#10;AAAA5wUAAAAA&#10;">
              <w10:wrap anchorx="margin"/>
            </v:rect>
          </w:pict>
        </mc:Fallback>
      </mc:AlternateContent>
    </w:r>
    <w:r>
      <w:rPr>
        <w:noProof/>
      </w:rPr>
      <mc:AlternateContent>
        <mc:Choice Requires="wps">
          <w:drawing>
            <wp:anchor distT="0" distB="0" distL="114300" distR="114300" simplePos="0" relativeHeight="251660290" behindDoc="0" locked="0" layoutInCell="1" allowOverlap="1" wp14:anchorId="4A20CDAB" wp14:editId="27E02906">
              <wp:simplePos x="0" y="0"/>
              <wp:positionH relativeFrom="margin">
                <wp:posOffset>-717550</wp:posOffset>
              </wp:positionH>
              <wp:positionV relativeFrom="paragraph">
                <wp:posOffset>-254000</wp:posOffset>
              </wp:positionV>
              <wp:extent cx="7373815" cy="457200"/>
              <wp:effectExtent l="0" t="0" r="0" b="0"/>
              <wp:wrapNone/>
              <wp:docPr id="1526366432" name="Rectangle 70"/>
              <wp:cNvGraphicFramePr/>
              <a:graphic xmlns:a="http://schemas.openxmlformats.org/drawingml/2006/main">
                <a:graphicData uri="http://schemas.microsoft.com/office/word/2010/wordprocessingShape">
                  <wps:wsp>
                    <wps:cNvSpPr/>
                    <wps:spPr>
                      <a:xfrm>
                        <a:off x="0" y="0"/>
                        <a:ext cx="7373815" cy="457200"/>
                      </a:xfrm>
                      <a:prstGeom prst="rect">
                        <a:avLst/>
                      </a:prstGeom>
                      <a:solidFill>
                        <a:srgbClr val="285F74"/>
                      </a:solidFill>
                      <a:ln>
                        <a:noFill/>
                      </a:ln>
                    </wps:spPr>
                    <wps:style>
                      <a:lnRef idx="2">
                        <a:schemeClr val="accent1">
                          <a:shade val="15000"/>
                        </a:schemeClr>
                      </a:lnRef>
                      <a:fillRef idx="1">
                        <a:schemeClr val="accent1"/>
                      </a:fillRef>
                      <a:effectRef idx="0">
                        <a:schemeClr val="accent1"/>
                      </a:effectRef>
                      <a:fontRef idx="minor">
                        <a:schemeClr val="lt1"/>
                      </a:fontRef>
                    </wps:style>
                    <wps:txbx>
                      <w:txbxContent>
                        <w:p w14:paraId="7E7D4C2C" w14:textId="0B9CAB6D" w:rsidR="00DE343A" w:rsidRPr="00DE343A" w:rsidRDefault="00DE343A" w:rsidP="00DE343A">
                          <w:pPr>
                            <w:jc w:val="center"/>
                            <w:rPr>
                              <w:b/>
                              <w:bCs/>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xmlns:a="http://schemas.openxmlformats.org/drawingml/2006/main">
          <w:pict>
            <v:rect id="Rectangle 70" style="position:absolute;margin-left:-56.5pt;margin-top:-20pt;width:580.6pt;height:36pt;z-index:251660290;visibility:visible;mso-wrap-style:square;mso-height-percent:0;mso-wrap-distance-left:9pt;mso-wrap-distance-top:0;mso-wrap-distance-right:9pt;mso-wrap-distance-bottom:0;mso-position-horizontal:absolute;mso-position-horizontal-relative:margin;mso-position-vertical:absolute;mso-position-vertical-relative:text;mso-height-percent:0;mso-height-relative:margin;v-text-anchor:middle" o:spid="_x0000_s1033" fillcolor="#285f74" stroked="f" strokeweight="1pt" w14:anchorId="4A20CDAB"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Dr/CgQIAAGoFAAAOAAAAZHJzL2Uyb0RvYy54bWysVMFu2zAMvQ/YPwi6r47TZOmCOkXQIsOA&#10;oi3WDj0rspQYkEWNUmJnXz9KdpyuLXYYdpEpkXwkn0leXrW1YXuFvgJb8PxsxJmyEsrKbgr+42n1&#10;6YIzH4QthQGrCn5Qnl8tPn64bNxcjWELplTICMT6eeMKvg3BzbPMy62qhT8DpywpNWAtAl1xk5Uo&#10;GkKvTTYejT5nDWDpEKTynl5vOiVfJHytlQz3WnsVmCk45RbSielcxzNbXIr5BoXbVrJPQ/xDFrWo&#10;LAUdoG5EEGyH1RuoupIIHnQ4k1BnoHUlVaqBqslHr6p53AqnUi1EjncDTf7/wcq7/aN7QKKhcX7u&#10;SYxVtBrr+KX8WJvIOgxkqTYwSY+z89n5RT7lTJJuMp3R34hsZidvhz58VVCzKBQc6WckjsT+1ofO&#10;9GgSg3kwVbmqjEkX3KyvDbK9oB83vpiuZpMe/Q8zY6OxhejWIcaX7FRLksLBqGhn7HelWVVS9uOU&#10;SWozNcQRUiob8k61FaXqwufT0VDb4JEqTYARWVP8AbsHiC38FrvLsrePrip16eA8+ltinfPgkSKD&#10;DYNzXVnA9wAMVdVH7uyPJHXURJZCu27JJIprKA8PyBC6cfFOrir6hbfChweBNB80STTz4Z4ObaAp&#10;OPQSZ1vAX++9R3tqW9Jy1tC8Fdz/3AlUnJlvlhr6Sz6ZxAFNl9ROnOFLzfqlxu7qa6DOyGm7OJlE&#10;csZgjqJGqJ9pNSxjVFIJKyl2wWXA4+U6dHuAlotUy2Uyo6F0ItzaRycjeCQ4tuhT+yzQ9X0caALu&#10;4DibYv6qnTvb6GlhuQugq9TrJ1576mmgUw/1yydujJf3ZHVakYvfAAAA//8DAFBLAwQUAAYACAAA&#10;ACEAi47l/+AAAAAMAQAADwAAAGRycy9kb3ducmV2LnhtbEyPzWrDMBCE74W+g9hCb4lkO5TgWg5J&#10;IT2kp/xAr4q1sd1aK2PJifv23Zza2ww7zH5TrCbXiSsOofWkIZkrEEiVty3VGk7H7WwJIkRD1nSe&#10;UMMPBliVjw+Fya2/0R6vh1gLLqGQGw1NjH0uZagadCbMfY/Et4sfnIlsh1rawdy43HUyVepFOtMS&#10;f2hMj28NVt+H0Wmw43ZzzPCSnT79br/++HrHzS7V+vlpWr+CiDjFvzDc8RkdSmY6+5FsEJ2GWZJk&#10;PCayWigW94haLFMQZw1ZqkCWhfw/ovwFAAD//wMAUEsBAi0AFAAGAAgAAAAhALaDOJL+AAAA4QEA&#10;ABMAAAAAAAAAAAAAAAAAAAAAAFtDb250ZW50X1R5cGVzXS54bWxQSwECLQAUAAYACAAAACEAOP0h&#10;/9YAAACUAQAACwAAAAAAAAAAAAAAAAAvAQAAX3JlbHMvLnJlbHNQSwECLQAUAAYACAAAACEATA6/&#10;woECAABqBQAADgAAAAAAAAAAAAAAAAAuAgAAZHJzL2Uyb0RvYy54bWxQSwECLQAUAAYACAAAACEA&#10;i47l/+AAAAAMAQAADwAAAAAAAAAAAAAAAADbBAAAZHJzL2Rvd25yZXYueG1sUEsFBgAAAAAEAAQA&#10;8wAAAOgFAAAAAA==&#10;">
              <v:textbox>
                <w:txbxContent>
                  <w:p w:rsidRPr="00DE343A" w:rsidR="00DE343A" w:rsidP="00DE343A" w:rsidRDefault="00DE343A" w14:paraId="7E7D4C2C" w14:textId="0B9CAB6D">
                    <w:pPr>
                      <w:jc w:val="center"/>
                      <w:rPr>
                        <w:b/>
                        <w:bCs/>
                      </w:rPr>
                    </w:pPr>
                  </w:p>
                </w:txbxContent>
              </v:textbox>
              <w10:wrap anchorx="margin"/>
            </v:rect>
          </w:pict>
        </mc:Fallback>
      </mc:AlternateConten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5B0F18F" w14:textId="77777777" w:rsidR="00967A77" w:rsidRDefault="00967A77">
    <w:pPr>
      <w:pStyle w:val="Header"/>
    </w:pPr>
    <w:r>
      <w:rPr>
        <w:noProof/>
      </w:rPr>
      <mc:AlternateContent>
        <mc:Choice Requires="wps">
          <w:drawing>
            <wp:anchor distT="0" distB="0" distL="114300" distR="114300" simplePos="0" relativeHeight="251666434" behindDoc="0" locked="0" layoutInCell="1" allowOverlap="1" wp14:anchorId="002FE401" wp14:editId="484AA0CD">
              <wp:simplePos x="0" y="0"/>
              <wp:positionH relativeFrom="margin">
                <wp:align>center</wp:align>
              </wp:positionH>
              <wp:positionV relativeFrom="paragraph">
                <wp:posOffset>222250</wp:posOffset>
              </wp:positionV>
              <wp:extent cx="7373815" cy="117231"/>
              <wp:effectExtent l="0" t="0" r="0" b="0"/>
              <wp:wrapNone/>
              <wp:docPr id="612919155" name="Rectangle 70"/>
              <wp:cNvGraphicFramePr/>
              <a:graphic xmlns:a="http://schemas.openxmlformats.org/drawingml/2006/main">
                <a:graphicData uri="http://schemas.microsoft.com/office/word/2010/wordprocessingShape">
                  <wps:wsp>
                    <wps:cNvSpPr/>
                    <wps:spPr>
                      <a:xfrm>
                        <a:off x="0" y="0"/>
                        <a:ext cx="7373815" cy="117231"/>
                      </a:xfrm>
                      <a:prstGeom prst="rect">
                        <a:avLst/>
                      </a:prstGeom>
                      <a:solidFill>
                        <a:srgbClr val="00A0AF"/>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xmlns:a="http://schemas.openxmlformats.org/drawingml/2006/main">
          <w:pict>
            <v:rect id="Rectangle 70" style="position:absolute;margin-left:0;margin-top:17.5pt;width:580.6pt;height:9.25pt;z-index:251666434;visibility:visible;mso-wrap-style:square;mso-height-percent:0;mso-wrap-distance-left:9pt;mso-wrap-distance-top:0;mso-wrap-distance-right:9pt;mso-wrap-distance-bottom:0;mso-position-horizontal:center;mso-position-horizontal-relative:margin;mso-position-vertical:absolute;mso-position-vertical-relative:text;mso-height-percent:0;mso-height-relative:margin;v-text-anchor:middle" o:spid="_x0000_s1026" fillcolor="#00a0af" stroked="f" strokeweight="1pt" w14:anchorId="43F75F7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45pefgIAAF8FAAAOAAAAZHJzL2Uyb0RvYy54bWysVMFu2zAMvQ/YPwi6r7bTdumCOkXQIsOA&#10;oi3WDj0rshQbkEWNUuJkXz9KdpyuLXYYdpElkXwknx91ebVrDdsq9A3YkhcnOWfKSqgauy75j6fl&#10;pwvOfBC2EgasKvleeX41//jhsnMzNYEaTKWQEYj1s86VvA7BzbLMy1q1wp+AU5aMGrAVgY64zioU&#10;HaG3Jpvk+eesA6wcglTe0+1Nb+TzhK+1kuFea68CMyWn2kJaMa2ruGbzSzFbo3B1I4cyxD9U0YrG&#10;UtIR6kYEwTbYvIFqG4ngQYcTCW0GWjdSpR6omyJ/1c1jLZxKvRA53o00+f8HK++2j+4BiYbO+Zmn&#10;bexip7GNX6qP7RJZ+5EstQtM0uX0dHp6UZxzJslWFNPJaRHZzI7RDn34qqBlcVNypJ+ROBLbWx96&#10;14NLTObBNNWyMSYdcL26Nsi2Iv64fJEvlgP6H27GRmcLMaxHjDfZsZe0C3ujop+x35VmTUXVT1Il&#10;SWZqzCOkVDYUvakWlerTF+d5npRCvY0RqdMEGJE15R+xB4Ao4bfYfZWDfwxVSaVjcP63wvrgMSJl&#10;BhvG4LaxgO8BGOpqyNz7H0jqqYksraDaPyBD6GfEO7ls6L/dCh8eBNJQ0PjQoId7WrSBruQw7Dir&#10;AX+9dx/9Satk5ayjISu5/7kRqDgz3yyp+EtxdhanMh3OzqcTOuBLy+qlxW7aayA5FPSkOJm20T+Y&#10;w1YjtM/0HixiVjIJKyl3yWXAw+E69MNPL4pUi0Vyo0l0ItzaRycjeGQ16vJp9yzQDeINJPs7OAyk&#10;mL3ScO8bIy0sNgF0kwR+5HXgm6Y4CWd4ceIz8fKcvI7v4vw3AAAA//8DAFBLAwQUAAYACAAAACEA&#10;BDDZJt8AAAAHAQAADwAAAGRycy9kb3ducmV2LnhtbEyPQU+DQBCF7yb+h82YeLMLbUGDDI1p4s3Y&#10;QJuoty2MQGRnkV1a7K93e2pPk5f38t436WrSnTjQYFvDCOEsAEFcmqrlGmG3fX14AmGd4kp1hgnh&#10;jyysstubVCWVOXJOh8LVwpewTRRC41yfSGnLhrSyM9MTe+/bDFo5L4daVoM6+nLdyXkQxFKrlv1C&#10;o3paN1T+FKNGeBzfze+yftvm66+PZXwqNp+nfIN4fze9PINwNLlLGM74Hh0yz7Q3I1dWdAj+EYew&#10;iPw9u2EczkHsEaJFBDJL5TV/9g8AAP//AwBQSwECLQAUAAYACAAAACEAtoM4kv4AAADhAQAAEwAA&#10;AAAAAAAAAAAAAAAAAAAAW0NvbnRlbnRfVHlwZXNdLnhtbFBLAQItABQABgAIAAAAIQA4/SH/1gAA&#10;AJQBAAALAAAAAAAAAAAAAAAAAC8BAABfcmVscy8ucmVsc1BLAQItABQABgAIAAAAIQBY45pefgIA&#10;AF8FAAAOAAAAAAAAAAAAAAAAAC4CAABkcnMvZTJvRG9jLnhtbFBLAQItABQABgAIAAAAIQAEMNkm&#10;3wAAAAcBAAAPAAAAAAAAAAAAAAAAANgEAABkcnMvZG93bnJldi54bWxQSwUGAAAAAAQABADzAAAA&#10;5AUAAAAA&#10;">
              <w10:wrap anchorx="margin"/>
            </v:rect>
          </w:pict>
        </mc:Fallback>
      </mc:AlternateContent>
    </w:r>
    <w:r w:rsidRPr="00967A77">
      <w:rPr>
        <w:noProof/>
        <w:color w:val="FFFFFF" w:themeColor="background1"/>
      </w:rPr>
      <mc:AlternateContent>
        <mc:Choice Requires="wps">
          <w:drawing>
            <wp:anchor distT="0" distB="0" distL="114300" distR="114300" simplePos="0" relativeHeight="251665410" behindDoc="0" locked="0" layoutInCell="1" allowOverlap="1" wp14:anchorId="7207B947" wp14:editId="60E2EE6A">
              <wp:simplePos x="0" y="0"/>
              <wp:positionH relativeFrom="margin">
                <wp:align>center</wp:align>
              </wp:positionH>
              <wp:positionV relativeFrom="paragraph">
                <wp:posOffset>-269289</wp:posOffset>
              </wp:positionV>
              <wp:extent cx="7373815" cy="457200"/>
              <wp:effectExtent l="0" t="0" r="0" b="0"/>
              <wp:wrapNone/>
              <wp:docPr id="1767789978" name="Rectangle 70"/>
              <wp:cNvGraphicFramePr/>
              <a:graphic xmlns:a="http://schemas.openxmlformats.org/drawingml/2006/main">
                <a:graphicData uri="http://schemas.microsoft.com/office/word/2010/wordprocessingShape">
                  <wps:wsp>
                    <wps:cNvSpPr/>
                    <wps:spPr>
                      <a:xfrm>
                        <a:off x="0" y="0"/>
                        <a:ext cx="7373815" cy="457200"/>
                      </a:xfrm>
                      <a:prstGeom prst="rect">
                        <a:avLst/>
                      </a:prstGeom>
                      <a:solidFill>
                        <a:srgbClr val="285F74"/>
                      </a:solidFill>
                      <a:ln>
                        <a:noFill/>
                      </a:ln>
                    </wps:spPr>
                    <wps:style>
                      <a:lnRef idx="2">
                        <a:schemeClr val="accent1">
                          <a:shade val="15000"/>
                        </a:schemeClr>
                      </a:lnRef>
                      <a:fillRef idx="1">
                        <a:schemeClr val="accent1"/>
                      </a:fillRef>
                      <a:effectRef idx="0">
                        <a:schemeClr val="accent1"/>
                      </a:effectRef>
                      <a:fontRef idx="minor">
                        <a:schemeClr val="lt1"/>
                      </a:fontRef>
                    </wps:style>
                    <wps:txbx>
                      <w:txbxContent>
                        <w:p w14:paraId="5C4151E3" w14:textId="3948A26F" w:rsidR="00DE343A" w:rsidRPr="00967A77" w:rsidRDefault="00DE343A" w:rsidP="00DE343A">
                          <w:pPr>
                            <w:spacing w:after="0"/>
                            <w:jc w:val="center"/>
                            <w:rPr>
                              <w:b/>
                              <w:bCs/>
                            </w:rPr>
                          </w:pPr>
                          <w:r>
                            <w:rPr>
                              <w:b/>
                              <w:bCs/>
                            </w:rPr>
                            <w:t>Introduction</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xmlns:a="http://schemas.openxmlformats.org/drawingml/2006/main">
          <w:pict>
            <v:rect id="_x0000_s1034" style="position:absolute;margin-left:0;margin-top:-21.2pt;width:580.6pt;height:36pt;z-index:251665410;visibility:visible;mso-wrap-style:square;mso-height-percent:0;mso-wrap-distance-left:9pt;mso-wrap-distance-top:0;mso-wrap-distance-right:9pt;mso-wrap-distance-bottom:0;mso-position-horizontal:center;mso-position-horizontal-relative:margin;mso-position-vertical:absolute;mso-position-vertical-relative:text;mso-height-percent:0;mso-height-relative:margin;v-text-anchor:middle" fillcolor="#285f74" stroked="f" strokeweight="1pt" w14:anchorId="7207B94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tXN/hQIAAHEFAAAOAAAAZHJzL2Uyb0RvYy54bWysVMFu2zAMvQ/YPwi6r47TZOmCOkXQIsOA&#10;oi3WDj0rspQYkEWNUmJnXz9KdpyuLXYYdrEpkXwkn0heXrW1YXuFvgJb8PxsxJmyEsrKbgr+42n1&#10;6YIzH4QthQGrCn5Qnl8tPn64bNxcjWELplTICMT6eeMKvg3BzbPMy62qhT8DpywpNWAtAh1xk5Uo&#10;GkKvTTYejT5nDWDpEKTynm5vOiVfJHytlQz3WnsVmCk45RbSF9N3Hb/Z4lLMNyjctpJ9GuIfsqhF&#10;ZSnoAHUjgmA7rN5A1ZVE8KDDmYQ6A60rqVINVE0+elXN41Y4lWohcrwbaPL/D1be7R/dAxINjfNz&#10;T2KsotVYxz/lx9pE1mEgS7WBSbqcnc/OL/IpZ5J0k+mMXiOymZ28HfrwVUHNolBwpMdIHIn9rQ+d&#10;6dEkBvNgqnJVGZMOuFlfG2R7QQ83vpiuZpMe/Q8zY6OxhejWIcab7FRLksLBqGhn7HelWVVS9uOU&#10;SWozNcQRUiob8k61FaXqwufT0VDb4JEqTYARWVP8AbsHiC38FrvLsrePrip16eA8+ltinfPgkSKD&#10;DYNzXVnA9wAMVdVH7uyPJHXURJZCu26JGxriaBlv1lAeHpAhdFPjnVxV9JK3wocHgTQmNFA0+uGe&#10;PtpAU3DoJc62gL/eu4/21L2k5ayhsSu4/7kTqDgz3yz19Zd8Molzmg6pqzjDl5r1S43d1ddADZLT&#10;knEyieSMwRxFjVA/04ZYxqikElZS7ILLgMfDdejWAe0YqZbLZEaz6US4tY9ORvDIc+zUp/ZZoOvb&#10;OdAg3MFxRMX8VVd3ttHTwnIXQFep5U+89i9Ac51aqd9BcXG8PCer06Zc/AYAAP//AwBQSwMEFAAG&#10;AAgAAAAhAO0z4/feAAAACAEAAA8AAABkcnMvZG93bnJldi54bWxMj81uwjAQhO+V+g7WVuoNnAQU&#10;tWk2CCrRAz3xI/Vq4iUJxOsodiB9+5pTOY5mNPNNvhhNK67Uu8YyQjyNQBCXVjdcIRz268kbCOcV&#10;a9VaJoRfcrAonp9ylWl74y1dd74SoYRdphBq77tMSlfWZJSb2o44eCfbG+WD7Cupe3UL5aaVSRSl&#10;0qiGw0KtOvqsqbzsBoOgh/VqP6PT7PBjN9vl9/mLVpsE8fVlXH6A8DT6/zDc8QM6FIHpaAfWTrQI&#10;4YhHmMyTOYi7HadxAuKIkLynIItcPh4o/gAAAP//AwBQSwECLQAUAAYACAAAACEAtoM4kv4AAADh&#10;AQAAEwAAAAAAAAAAAAAAAAAAAAAAW0NvbnRlbnRfVHlwZXNdLnhtbFBLAQItABQABgAIAAAAIQA4&#10;/SH/1gAAAJQBAAALAAAAAAAAAAAAAAAAAC8BAABfcmVscy8ucmVsc1BLAQItABQABgAIAAAAIQB1&#10;tXN/hQIAAHEFAAAOAAAAAAAAAAAAAAAAAC4CAABkcnMvZTJvRG9jLnhtbFBLAQItABQABgAIAAAA&#10;IQDtM+P33gAAAAgBAAAPAAAAAAAAAAAAAAAAAN8EAABkcnMvZG93bnJldi54bWxQSwUGAAAAAAQA&#10;BADzAAAA6gUAAAAA&#10;">
              <v:textbox>
                <w:txbxContent>
                  <w:p w:rsidRPr="00967A77" w:rsidR="00DE343A" w:rsidP="00DE343A" w:rsidRDefault="00DE343A" w14:paraId="5C4151E3" w14:textId="3948A26F">
                    <w:pPr>
                      <w:spacing w:after="0"/>
                      <w:jc w:val="center"/>
                      <w:rPr>
                        <w:b/>
                        <w:bCs/>
                      </w:rPr>
                    </w:pPr>
                    <w:r>
                      <w:rPr>
                        <w:b/>
                        <w:bCs/>
                      </w:rPr>
                      <w:t>Introduction</w:t>
                    </w:r>
                  </w:p>
                </w:txbxContent>
              </v:textbox>
              <w10:wrap anchorx="margin"/>
            </v:rect>
          </w:pict>
        </mc:Fallback>
      </mc:AlternateConten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5E4ACE2" w14:textId="77777777" w:rsidR="00DE343A" w:rsidRDefault="00DE343A">
    <w:pPr>
      <w:pStyle w:val="Header"/>
    </w:pPr>
    <w:r>
      <w:rPr>
        <w:noProof/>
      </w:rPr>
      <mc:AlternateContent>
        <mc:Choice Requires="wps">
          <w:drawing>
            <wp:anchor distT="0" distB="0" distL="114300" distR="114300" simplePos="0" relativeHeight="251672578" behindDoc="0" locked="0" layoutInCell="1" allowOverlap="1" wp14:anchorId="70C93DAE" wp14:editId="73502568">
              <wp:simplePos x="0" y="0"/>
              <wp:positionH relativeFrom="margin">
                <wp:posOffset>-717550</wp:posOffset>
              </wp:positionH>
              <wp:positionV relativeFrom="paragraph">
                <wp:posOffset>237490</wp:posOffset>
              </wp:positionV>
              <wp:extent cx="7373620" cy="116840"/>
              <wp:effectExtent l="0" t="0" r="0" b="0"/>
              <wp:wrapNone/>
              <wp:docPr id="181582609" name="Rectangle 70"/>
              <wp:cNvGraphicFramePr/>
              <a:graphic xmlns:a="http://schemas.openxmlformats.org/drawingml/2006/main">
                <a:graphicData uri="http://schemas.microsoft.com/office/word/2010/wordprocessingShape">
                  <wps:wsp>
                    <wps:cNvSpPr/>
                    <wps:spPr>
                      <a:xfrm>
                        <a:off x="0" y="0"/>
                        <a:ext cx="7373620" cy="116840"/>
                      </a:xfrm>
                      <a:prstGeom prst="rect">
                        <a:avLst/>
                      </a:prstGeom>
                      <a:solidFill>
                        <a:srgbClr val="00A0AF"/>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xmlns:a="http://schemas.openxmlformats.org/drawingml/2006/main">
          <w:pict>
            <v:rect id="Rectangle 70" style="position:absolute;margin-left:-56.5pt;margin-top:18.7pt;width:580.6pt;height:9.2pt;z-index:251672578;visibility:visible;mso-wrap-style:square;mso-height-percent:0;mso-wrap-distance-left:9pt;mso-wrap-distance-top:0;mso-wrap-distance-right:9pt;mso-wrap-distance-bottom:0;mso-position-horizontal:absolute;mso-position-horizontal-relative:margin;mso-position-vertical:absolute;mso-position-vertical-relative:text;mso-height-percent:0;mso-height-relative:margin;v-text-anchor:middle" o:spid="_x0000_s1026" fillcolor="#00a0af" stroked="f" strokeweight="1pt" w14:anchorId="33CDD05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2WSjfgIAAF8FAAAOAAAAZHJzL2Uyb0RvYy54bWysVE1v2zAMvQ/YfxB0X22nnwvqFEGLDAOK&#10;tmg79KzIUmxAFjVKiZP9+lGy43RtscOwiy2J5CP59KjLq21r2Eahb8CWvDjKOVNWQtXYVcl/PC++&#10;XHDmg7CVMGBVyXfK86vZ50+XnZuqCdRgKoWMQKyfdq7kdQhummVe1qoV/gicsmTUgK0ItMVVVqHo&#10;CL012STPz7IOsHIIUnlPpze9kc8SvtZKhnutvQrMlJxqC+mL6buM32x2KaYrFK5u5FCG+IcqWtFY&#10;SjpC3Ygg2Bqbd1BtIxE86HAkoc1A60aq1AN1U+RvunmqhVOpFyLHu5Em//9g5d3myT0g0dA5P/W0&#10;jF1sNbbxT/WxbSJrN5KltoFJOjw/Pj8+mxCnkmxFcXZxktjMDtEOffimoGVxUXKky0gcic2tD5SR&#10;XPcuMZkH01SLxpi0wdXy2iDbiHhx+TyfL+JdUcgfbsZGZwsxrDfHk+zQS1qFnVHRz9hHpVlTUfWT&#10;VEmSmRrzCCmVDUVvqkWl+vTFaZ7vexsjUi0JMCJryj9iDwBRwu+x+yoH/xiqkkrH4PxvhfXBY0TK&#10;DDaMwW1jAT8CMNTVkLn335PUUxNZWkK1e0CG0M+Id3LR0L3dCh8eBNJQ0FXToId7+mgDXclhWHFW&#10;A/766Dz6k1bJyllHQ1Zy/3MtUHFmvltS8dfihFTDQtqcnJ5HOeFry/K1xa7bayA5FPSkOJmW0T+Y&#10;/VIjtC/0HsxjVjIJKyl3yWXA/eY69MNPL4pU83lyo0l0ItzaJycjeGQ16vJ5+yLQDeINJPs72A+k&#10;mL7RcO8bIy3M1wF0kwR+4HXgm6Y4CWd4ceIz8XqfvA7v4uw3AAAA//8DAFBLAwQUAAYACAAAACEA&#10;zKYKQuIAAAALAQAADwAAAGRycy9kb3ducmV2LnhtbEyPQU+DQBSE7yb+h80z8dYutLQlyKMxTbwZ&#10;G6iJetvCE4jsW2SXFvvr3Z70OJnJzDfpdtKdONFgW8MI4TwAQVyaquUa4fXwNItBWKe4Up1hQvgh&#10;C9vs9iZVSWXOnNOpcLXwJWwThdA41ydS2rIhrezc9MTe+zSDVs7LoZbVoM6+XHdyEQRrqVXLfqFR&#10;Pe0aKr+KUSNsxhfzHdXPh3z38RatL8X+/ZLvEe/vpscHEI4m9xeGK75Hh8wzHc3IlRUdwiwMl/6M&#10;Q1huIhDXRBDFCxBHhNUqBpml8v+H7BcAAP//AwBQSwECLQAUAAYACAAAACEAtoM4kv4AAADhAQAA&#10;EwAAAAAAAAAAAAAAAAAAAAAAW0NvbnRlbnRfVHlwZXNdLnhtbFBLAQItABQABgAIAAAAIQA4/SH/&#10;1gAAAJQBAAALAAAAAAAAAAAAAAAAAC8BAABfcmVscy8ucmVsc1BLAQItABQABgAIAAAAIQA52WSj&#10;fgIAAF8FAAAOAAAAAAAAAAAAAAAAAC4CAABkcnMvZTJvRG9jLnhtbFBLAQItABQABgAIAAAAIQDM&#10;pgpC4gAAAAsBAAAPAAAAAAAAAAAAAAAAANgEAABkcnMvZG93bnJldi54bWxQSwUGAAAAAAQABADz&#10;AAAA5wUAAAAA&#10;">
              <w10:wrap anchorx="margin"/>
            </v:rect>
          </w:pict>
        </mc:Fallback>
      </mc:AlternateContent>
    </w:r>
    <w:r>
      <w:rPr>
        <w:noProof/>
      </w:rPr>
      <mc:AlternateContent>
        <mc:Choice Requires="wps">
          <w:drawing>
            <wp:anchor distT="0" distB="0" distL="114300" distR="114300" simplePos="0" relativeHeight="251671554" behindDoc="0" locked="0" layoutInCell="1" allowOverlap="1" wp14:anchorId="64B807E1" wp14:editId="031341BF">
              <wp:simplePos x="0" y="0"/>
              <wp:positionH relativeFrom="margin">
                <wp:posOffset>-717550</wp:posOffset>
              </wp:positionH>
              <wp:positionV relativeFrom="paragraph">
                <wp:posOffset>-254000</wp:posOffset>
              </wp:positionV>
              <wp:extent cx="7373815" cy="457200"/>
              <wp:effectExtent l="0" t="0" r="0" b="0"/>
              <wp:wrapNone/>
              <wp:docPr id="1150367512" name="Rectangle 70"/>
              <wp:cNvGraphicFramePr/>
              <a:graphic xmlns:a="http://schemas.openxmlformats.org/drawingml/2006/main">
                <a:graphicData uri="http://schemas.microsoft.com/office/word/2010/wordprocessingShape">
                  <wps:wsp>
                    <wps:cNvSpPr/>
                    <wps:spPr>
                      <a:xfrm>
                        <a:off x="0" y="0"/>
                        <a:ext cx="7373815" cy="457200"/>
                      </a:xfrm>
                      <a:prstGeom prst="rect">
                        <a:avLst/>
                      </a:prstGeom>
                      <a:solidFill>
                        <a:srgbClr val="285F74"/>
                      </a:solidFill>
                      <a:ln>
                        <a:noFill/>
                      </a:ln>
                    </wps:spPr>
                    <wps:style>
                      <a:lnRef idx="2">
                        <a:schemeClr val="accent1">
                          <a:shade val="15000"/>
                        </a:schemeClr>
                      </a:lnRef>
                      <a:fillRef idx="1">
                        <a:schemeClr val="accent1"/>
                      </a:fillRef>
                      <a:effectRef idx="0">
                        <a:schemeClr val="accent1"/>
                      </a:effectRef>
                      <a:fontRef idx="minor">
                        <a:schemeClr val="lt1"/>
                      </a:fontRef>
                    </wps:style>
                    <wps:txbx>
                      <w:txbxContent>
                        <w:p w14:paraId="4A297593" w14:textId="1B976B0C" w:rsidR="00DE343A" w:rsidRPr="00DE343A" w:rsidRDefault="00DE343A" w:rsidP="00DE343A">
                          <w:pPr>
                            <w:spacing w:after="0"/>
                            <w:jc w:val="center"/>
                            <w:rPr>
                              <w:b/>
                              <w:bCs/>
                            </w:rPr>
                          </w:pPr>
                          <w:r>
                            <w:rPr>
                              <w:b/>
                              <w:bCs/>
                            </w:rPr>
                            <w:t>Introduction</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xmlns:a="http://schemas.openxmlformats.org/drawingml/2006/main">
          <w:pict>
            <v:rect id="_x0000_s1035" style="position:absolute;margin-left:-56.5pt;margin-top:-20pt;width:580.6pt;height:36pt;z-index:251671554;visibility:visible;mso-wrap-style:square;mso-height-percent:0;mso-wrap-distance-left:9pt;mso-wrap-distance-top:0;mso-wrap-distance-right:9pt;mso-wrap-distance-bottom:0;mso-position-horizontal:absolute;mso-position-horizontal-relative:margin;mso-position-vertical:absolute;mso-position-vertical-relative:text;mso-height-percent:0;mso-height-relative:margin;v-text-anchor:middle" fillcolor="#285f74" stroked="f" strokeweight="1pt" w14:anchorId="64B807E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FFoyhQIAAHEFAAAOAAAAZHJzL2Uyb0RvYy54bWysVMFu2zAMvQ/YPwi6r47TZOmCOkXQIsOA&#10;oi3WDj0rspQYkEWNUmJnXz9KdpyuLXYYdrEpkXwkn0heXrW1YXuFvgJb8PxsxJmyEsrKbgr+42n1&#10;6YIzH4QthQGrCn5Qnl8tPn64bNxcjWELplTICMT6eeMKvg3BzbPMy62qhT8DpywpNWAtAh1xk5Uo&#10;GkKvTTYejT5nDWDpEKTynm5vOiVfJHytlQz3WnsVmCk45RbSF9N3Hb/Z4lLMNyjctpJ9GuIfsqhF&#10;ZSnoAHUjgmA7rN5A1ZVE8KDDmYQ6A60rqVINVE0+elXN41Y4lWohcrwbaPL/D1be7R/dAxINjfNz&#10;T2KsotVYxz/lx9pE1mEgS7WBSbqcnc/OL/IpZ5J0k+mMXiOymZ28HfrwVUHNolBwpMdIHIn9rQ+d&#10;6dEkBvNgqnJVGZMOuFlfG2R7QQ83vpiuZpMe/Q8zY6OxhejWIcab7FRLksLBqGhn7HelWVVS9uOU&#10;SWozNcQRUiob8k61FaXqwufT0VDb4JEqTYARWVP8AbsHiC38FrvLsrePrip16eA8+ltinfPgkSKD&#10;DYNzXVnA9wAMVdVH7uyPJHXURJZCu26Jm0gNWcabNZSHB2QI3dR4J1cVveSt8OFBII0JDRSNfrin&#10;jzbQFBx6ibMt4K/37qM9dS9pOWto7Aruf+4EKs7MN0t9/SWfTOKcpkPqKs7wpWb9UmN39TVQg+S0&#10;ZJxMIjljMEdRI9TPtCGWMSqphJUUu+Ay4PFwHbp1QDtGquUymdFsOhFu7aOTETzyHDv1qX0W6Pp2&#10;DjQId3AcUTF/1dWdbfS0sNwF0FVq+ROv/QvQXKdW6ndQXBwvz8nqtCkXvwEAAP//AwBQSwMEFAAG&#10;AAgAAAAhAIuO5f/gAAAADAEAAA8AAABkcnMvZG93bnJldi54bWxMj81qwzAQhO+FvoPYQm+JZDuU&#10;4FoOSSE9pKf8QK+KtbHdWitjyYn79t2c2tsMO8x+U6wm14krDqH1pCGZKxBIlbct1RpOx+1sCSJE&#10;Q9Z0nlDDDwZYlY8Phcmtv9Eer4dYCy6hkBsNTYx9LmWoGnQmzH2PxLeLH5yJbIda2sHcuNx1MlXq&#10;RTrTEn9oTI9vDVbfh9FpsON2c8zwkp0+/W6//vh6x80u1fr5aVq/gog4xb8w3PEZHUpmOvuRbBCd&#10;hlmSZDwmslooFveIWixTEGcNWapAloX8P6L8BQAA//8DAFBLAQItABQABgAIAAAAIQC2gziS/gAA&#10;AOEBAAATAAAAAAAAAAAAAAAAAAAAAABbQ29udGVudF9UeXBlc10ueG1sUEsBAi0AFAAGAAgAAAAh&#10;ADj9If/WAAAAlAEAAAsAAAAAAAAAAAAAAAAALwEAAF9yZWxzLy5yZWxzUEsBAi0AFAAGAAgAAAAh&#10;AE4UWjKFAgAAcQUAAA4AAAAAAAAAAAAAAAAALgIAAGRycy9lMm9Eb2MueG1sUEsBAi0AFAAGAAgA&#10;AAAhAIuO5f/gAAAADAEAAA8AAAAAAAAAAAAAAAAA3wQAAGRycy9kb3ducmV2LnhtbFBLBQYAAAAA&#10;BAAEAPMAAADsBQAAAAA=&#10;">
              <v:textbox>
                <w:txbxContent>
                  <w:p w:rsidRPr="00DE343A" w:rsidR="00DE343A" w:rsidP="00DE343A" w:rsidRDefault="00DE343A" w14:paraId="4A297593" w14:textId="1B976B0C">
                    <w:pPr>
                      <w:spacing w:after="0"/>
                      <w:jc w:val="center"/>
                      <w:rPr>
                        <w:b/>
                        <w:bCs/>
                      </w:rPr>
                    </w:pPr>
                    <w:r>
                      <w:rPr>
                        <w:b/>
                        <w:bCs/>
                      </w:rPr>
                      <w:t>Introduction</w:t>
                    </w:r>
                  </w:p>
                </w:txbxContent>
              </v:textbox>
              <w10:wrap anchorx="margin"/>
            </v:rect>
          </w:pict>
        </mc:Fallback>
      </mc:AlternateConten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01E2EB" w14:textId="77777777" w:rsidR="00DE343A" w:rsidRDefault="00DE343A">
    <w:pPr>
      <w:pStyle w:val="Header"/>
    </w:pPr>
    <w:r>
      <w:rPr>
        <w:noProof/>
      </w:rPr>
      <mc:AlternateContent>
        <mc:Choice Requires="wps">
          <w:drawing>
            <wp:anchor distT="0" distB="0" distL="114300" distR="114300" simplePos="0" relativeHeight="251669506" behindDoc="0" locked="0" layoutInCell="1" allowOverlap="1" wp14:anchorId="1A6B1363" wp14:editId="18D3716B">
              <wp:simplePos x="0" y="0"/>
              <wp:positionH relativeFrom="margin">
                <wp:align>center</wp:align>
              </wp:positionH>
              <wp:positionV relativeFrom="paragraph">
                <wp:posOffset>222250</wp:posOffset>
              </wp:positionV>
              <wp:extent cx="7373815" cy="117231"/>
              <wp:effectExtent l="0" t="0" r="0" b="0"/>
              <wp:wrapNone/>
              <wp:docPr id="668356131" name="Rectangle 70"/>
              <wp:cNvGraphicFramePr/>
              <a:graphic xmlns:a="http://schemas.openxmlformats.org/drawingml/2006/main">
                <a:graphicData uri="http://schemas.microsoft.com/office/word/2010/wordprocessingShape">
                  <wps:wsp>
                    <wps:cNvSpPr/>
                    <wps:spPr>
                      <a:xfrm>
                        <a:off x="0" y="0"/>
                        <a:ext cx="7373815" cy="117231"/>
                      </a:xfrm>
                      <a:prstGeom prst="rect">
                        <a:avLst/>
                      </a:prstGeom>
                      <a:solidFill>
                        <a:srgbClr val="00A0AF"/>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xmlns:a="http://schemas.openxmlformats.org/drawingml/2006/main">
          <w:pict>
            <v:rect id="Rectangle 70" style="position:absolute;margin-left:0;margin-top:17.5pt;width:580.6pt;height:9.25pt;z-index:251669506;visibility:visible;mso-wrap-style:square;mso-height-percent:0;mso-wrap-distance-left:9pt;mso-wrap-distance-top:0;mso-wrap-distance-right:9pt;mso-wrap-distance-bottom:0;mso-position-horizontal:center;mso-position-horizontal-relative:margin;mso-position-vertical:absolute;mso-position-vertical-relative:text;mso-height-percent:0;mso-height-relative:margin;v-text-anchor:middle" o:spid="_x0000_s1026" fillcolor="#00a0af" stroked="f" strokeweight="1pt" w14:anchorId="3322DA9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45pefgIAAF8FAAAOAAAAZHJzL2Uyb0RvYy54bWysVMFu2zAMvQ/YPwi6r7bTdumCOkXQIsOA&#10;oi3WDj0rshQbkEWNUuJkXz9KdpyuLXYYdpElkXwknx91ebVrDdsq9A3YkhcnOWfKSqgauy75j6fl&#10;pwvOfBC2EgasKvleeX41//jhsnMzNYEaTKWQEYj1s86VvA7BzbLMy1q1wp+AU5aMGrAVgY64zioU&#10;HaG3Jpvk+eesA6wcglTe0+1Nb+TzhK+1kuFea68CMyWn2kJaMa2ruGbzSzFbo3B1I4cyxD9U0YrG&#10;UtIR6kYEwTbYvIFqG4ngQYcTCW0GWjdSpR6omyJ/1c1jLZxKvRA53o00+f8HK++2j+4BiYbO+Zmn&#10;bexip7GNX6qP7RJZ+5EstQtM0uX0dHp6UZxzJslWFNPJaRHZzI7RDn34qqBlcVNypJ+ROBLbWx96&#10;14NLTObBNNWyMSYdcL26Nsi2Iv64fJEvlgP6H27GRmcLMaxHjDfZsZe0C3ujop+x35VmTUXVT1Il&#10;SWZqzCOkVDYUvakWlerTF+d5npRCvY0RqdMEGJE15R+xB4Ao4bfYfZWDfwxVSaVjcP63wvrgMSJl&#10;BhvG4LaxgO8BGOpqyNz7H0jqqYksraDaPyBD6GfEO7ls6L/dCh8eBNJQ0PjQoId7WrSBruQw7Dir&#10;AX+9dx/9Satk5ayjISu5/7kRqDgz3yyp+EtxdhanMh3OzqcTOuBLy+qlxW7aayA5FPSkOJm20T+Y&#10;w1YjtM/0HixiVjIJKyl3yWXAw+E69MNPL4pUi0Vyo0l0ItzaRycjeGQ16vJp9yzQDeINJPs7OAyk&#10;mL3ScO8bIy0sNgF0kwR+5HXgm6Y4CWd4ceIz8fKcvI7v4vw3AAAA//8DAFBLAwQUAAYACAAAACEA&#10;BDDZJt8AAAAHAQAADwAAAGRycy9kb3ducmV2LnhtbEyPQU+DQBCF7yb+h82YeLMLbUGDDI1p4s3Y&#10;QJuoty2MQGRnkV1a7K93e2pPk5f38t436WrSnTjQYFvDCOEsAEFcmqrlGmG3fX14AmGd4kp1hgnh&#10;jyysstubVCWVOXJOh8LVwpewTRRC41yfSGnLhrSyM9MTe+/bDFo5L4daVoM6+nLdyXkQxFKrlv1C&#10;o3paN1T+FKNGeBzfze+yftvm66+PZXwqNp+nfIN4fze9PINwNLlLGM74Hh0yz7Q3I1dWdAj+EYew&#10;iPw9u2EczkHsEaJFBDJL5TV/9g8AAP//AwBQSwECLQAUAAYACAAAACEAtoM4kv4AAADhAQAAEwAA&#10;AAAAAAAAAAAAAAAAAAAAW0NvbnRlbnRfVHlwZXNdLnhtbFBLAQItABQABgAIAAAAIQA4/SH/1gAA&#10;AJQBAAALAAAAAAAAAAAAAAAAAC8BAABfcmVscy8ucmVsc1BLAQItABQABgAIAAAAIQBY45pefgIA&#10;AF8FAAAOAAAAAAAAAAAAAAAAAC4CAABkcnMvZTJvRG9jLnhtbFBLAQItABQABgAIAAAAIQAEMNkm&#10;3wAAAAcBAAAPAAAAAAAAAAAAAAAAANgEAABkcnMvZG93bnJldi54bWxQSwUGAAAAAAQABADzAAAA&#10;5AUAAAAA&#10;">
              <w10:wrap anchorx="margin"/>
            </v:rect>
          </w:pict>
        </mc:Fallback>
      </mc:AlternateContent>
    </w:r>
    <w:r w:rsidRPr="00967A77">
      <w:rPr>
        <w:noProof/>
        <w:color w:val="FFFFFF" w:themeColor="background1"/>
      </w:rPr>
      <mc:AlternateContent>
        <mc:Choice Requires="wps">
          <w:drawing>
            <wp:anchor distT="0" distB="0" distL="114300" distR="114300" simplePos="0" relativeHeight="251668482" behindDoc="0" locked="0" layoutInCell="1" allowOverlap="1" wp14:anchorId="02B2CF0C" wp14:editId="20BDA32D">
              <wp:simplePos x="0" y="0"/>
              <wp:positionH relativeFrom="margin">
                <wp:align>center</wp:align>
              </wp:positionH>
              <wp:positionV relativeFrom="paragraph">
                <wp:posOffset>-269289</wp:posOffset>
              </wp:positionV>
              <wp:extent cx="7373815" cy="457200"/>
              <wp:effectExtent l="0" t="0" r="0" b="0"/>
              <wp:wrapNone/>
              <wp:docPr id="1144883849" name="Rectangle 70"/>
              <wp:cNvGraphicFramePr/>
              <a:graphic xmlns:a="http://schemas.openxmlformats.org/drawingml/2006/main">
                <a:graphicData uri="http://schemas.microsoft.com/office/word/2010/wordprocessingShape">
                  <wps:wsp>
                    <wps:cNvSpPr/>
                    <wps:spPr>
                      <a:xfrm>
                        <a:off x="0" y="0"/>
                        <a:ext cx="7373815" cy="457200"/>
                      </a:xfrm>
                      <a:prstGeom prst="rect">
                        <a:avLst/>
                      </a:prstGeom>
                      <a:solidFill>
                        <a:srgbClr val="285F74"/>
                      </a:solidFill>
                      <a:ln>
                        <a:noFill/>
                      </a:ln>
                    </wps:spPr>
                    <wps:style>
                      <a:lnRef idx="2">
                        <a:schemeClr val="accent1">
                          <a:shade val="15000"/>
                        </a:schemeClr>
                      </a:lnRef>
                      <a:fillRef idx="1">
                        <a:schemeClr val="accent1"/>
                      </a:fillRef>
                      <a:effectRef idx="0">
                        <a:schemeClr val="accent1"/>
                      </a:effectRef>
                      <a:fontRef idx="minor">
                        <a:schemeClr val="lt1"/>
                      </a:fontRef>
                    </wps:style>
                    <wps:txbx>
                      <w:txbxContent>
                        <w:p w14:paraId="3CE78B34" w14:textId="0F9F9AAA" w:rsidR="00E00670" w:rsidRPr="00967A77" w:rsidRDefault="00E00670" w:rsidP="00E00670">
                          <w:pPr>
                            <w:spacing w:after="0"/>
                            <w:jc w:val="center"/>
                            <w:rPr>
                              <w:b/>
                              <w:bCs/>
                            </w:rPr>
                          </w:pPr>
                          <w:r>
                            <w:rPr>
                              <w:b/>
                              <w:bCs/>
                            </w:rPr>
                            <w:t>Lesson 1: Plan to Earn</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xmlns:a="http://schemas.openxmlformats.org/drawingml/2006/main">
          <w:pict>
            <v:rect id="_x0000_s1036" style="position:absolute;margin-left:0;margin-top:-21.2pt;width:580.6pt;height:36pt;z-index:251668482;visibility:visible;mso-wrap-style:square;mso-height-percent:0;mso-wrap-distance-left:9pt;mso-wrap-distance-top:0;mso-wrap-distance-right:9pt;mso-wrap-distance-bottom:0;mso-position-horizontal:center;mso-position-horizontal-relative:margin;mso-position-vertical:absolute;mso-position-vertical-relative:text;mso-height-percent:0;mso-height-relative:margin;v-text-anchor:middle" fillcolor="#285f74" stroked="f" strokeweight="1pt" w14:anchorId="02B2CF0C"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dpK/hgIAAHEFAAAOAAAAZHJzL2Uyb0RvYy54bWysVMFu2zAMvQ/YPwi6r47TZOmCOkXQIsOA&#10;oi3WDj0rshQbkEWNUuJkXz9KdpyuLXYYdrEpkXwkn0heXu0bw3YKfQ224PnZiDNlJZS13RT8x9Pq&#10;0wVnPghbCgNWFfygPL9afPxw2bq5GkMFplTICMT6eesKXoXg5lnmZaUa4c/AKUtKDdiIQEfcZCWK&#10;ltAbk41Ho89ZC1g6BKm8p9ubTskXCV9rJcO91l4FZgpOuYX0xfRdx2+2uBTzDQpX1bJPQ/xDFo2o&#10;LQUdoG5EEGyL9RuoppYIHnQ4k9BkoHUtVaqBqslHr6p5rIRTqRYix7uBJv//YOXd7tE9INHQOj/3&#10;JMYq9hqb+Kf82D6RdRjIUvvAJF3OzmfnF/mUM0m6yXRGrxHZzE7eDn34qqBhUSg40mMkjsTu1ofO&#10;9GgSg3kwdbmqjUkH3KyvDbKdoIcbX0xXs0mP/oeZsdHYQnTrEONNdqolSeFgVLQz9rvSrC4p+3HK&#10;JLWZGuIIKZUNeaeqRKm68Pl0NNQ2eKRKE2BE1hR/wO4BYgu/xe6y7O2jq0pdOjiP/pZY5zx4pMhg&#10;w+Dc1BbwPQBDVfWRO/sjSR01kaWwX++Jm4KfR8t4s4by8IAMoZsa7+Sqppe8FT48CKQxoYGi0Q/3&#10;9NEG2oJDL3FWAf567z7aU/eSlrOWxq7g/udWoOLMfLPU11/yySTOaTqkruIMX2rWLzV221wDNUhO&#10;S8bJJJIzBnMUNULzTBtiGaOSSlhJsQsuAx4P16FbB7RjpFoukxnNphPh1j46GcEjz7FTn/bPAl3f&#10;zoEG4Q6OIyrmr7q6s42eFpbbALpOLX/itX8BmuvUSv0Oiovj5TlZnTbl4jcAAAD//wMAUEsDBBQA&#10;BgAIAAAAIQDtM+P33gAAAAgBAAAPAAAAZHJzL2Rvd25yZXYueG1sTI/NbsIwEITvlfoO1lbqDZwE&#10;FLVpNggq0QM98SP1auIlCcTrKHYgffuaUzmOZjTzTb4YTSuu1LvGMkI8jUAQl1Y3XCEc9uvJGwjn&#10;FWvVWiaEX3KwKJ6fcpVpe+MtXXe+EqGEXaYQau+7TEpX1mSUm9qOOHgn2xvlg+wrqXt1C+WmlUkU&#10;pdKohsNCrTr6rKm87AaDoIf1aj+j0+zwYzfb5ff5i1abBPH1ZVx+gPA0+v8w3PEDOhSB6WgH1k60&#10;COGIR5jMkzmIux2ncQLiiJC8pyCLXD4eKP4AAAD//wMAUEsBAi0AFAAGAAgAAAAhALaDOJL+AAAA&#10;4QEAABMAAAAAAAAAAAAAAAAAAAAAAFtDb250ZW50X1R5cGVzXS54bWxQSwECLQAUAAYACAAAACEA&#10;OP0h/9YAAACUAQAACwAAAAAAAAAAAAAAAAAvAQAAX3JlbHMvLnJlbHNQSwECLQAUAAYACAAAACEA&#10;mHaSv4YCAABxBQAADgAAAAAAAAAAAAAAAAAuAgAAZHJzL2Uyb0RvYy54bWxQSwECLQAUAAYACAAA&#10;ACEA7TPj994AAAAIAQAADwAAAAAAAAAAAAAAAADgBAAAZHJzL2Rvd25yZXYueG1sUEsFBgAAAAAE&#10;AAQA8wAAAOsFAAAAAA==&#10;">
              <v:textbox>
                <w:txbxContent>
                  <w:p w:rsidRPr="00967A77" w:rsidR="00E00670" w:rsidP="00E00670" w:rsidRDefault="00E00670" w14:paraId="3CE78B34" w14:textId="0F9F9AAA">
                    <w:pPr>
                      <w:spacing w:after="0"/>
                      <w:jc w:val="center"/>
                      <w:rPr>
                        <w:b/>
                        <w:bCs/>
                      </w:rPr>
                    </w:pPr>
                    <w:r>
                      <w:rPr>
                        <w:b/>
                        <w:bCs/>
                      </w:rPr>
                      <w:t>Lesson 1: Plan to Earn</w:t>
                    </w:r>
                  </w:p>
                </w:txbxContent>
              </v:textbox>
              <w10:wrap anchorx="margin"/>
            </v:rect>
          </w:pict>
        </mc:Fallback>
      </mc:AlternateConten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535135A" w14:textId="77777777" w:rsidR="00DE343A" w:rsidRDefault="00DE343A">
    <w:pPr>
      <w:pStyle w:val="Header"/>
    </w:pPr>
    <w:r>
      <w:rPr>
        <w:noProof/>
      </w:rPr>
      <mc:AlternateContent>
        <mc:Choice Requires="wps">
          <w:drawing>
            <wp:anchor distT="0" distB="0" distL="114300" distR="114300" simplePos="0" relativeHeight="251675650" behindDoc="0" locked="0" layoutInCell="1" allowOverlap="1" wp14:anchorId="6034099B" wp14:editId="47617C10">
              <wp:simplePos x="0" y="0"/>
              <wp:positionH relativeFrom="margin">
                <wp:posOffset>-717550</wp:posOffset>
              </wp:positionH>
              <wp:positionV relativeFrom="paragraph">
                <wp:posOffset>237490</wp:posOffset>
              </wp:positionV>
              <wp:extent cx="7373620" cy="116840"/>
              <wp:effectExtent l="0" t="0" r="0" b="0"/>
              <wp:wrapNone/>
              <wp:docPr id="813902463" name="Rectangle 70"/>
              <wp:cNvGraphicFramePr/>
              <a:graphic xmlns:a="http://schemas.openxmlformats.org/drawingml/2006/main">
                <a:graphicData uri="http://schemas.microsoft.com/office/word/2010/wordprocessingShape">
                  <wps:wsp>
                    <wps:cNvSpPr/>
                    <wps:spPr>
                      <a:xfrm>
                        <a:off x="0" y="0"/>
                        <a:ext cx="7373620" cy="116840"/>
                      </a:xfrm>
                      <a:prstGeom prst="rect">
                        <a:avLst/>
                      </a:prstGeom>
                      <a:solidFill>
                        <a:srgbClr val="00A0AF"/>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xmlns:a="http://schemas.openxmlformats.org/drawingml/2006/main">
          <w:pict>
            <v:rect id="Rectangle 70" style="position:absolute;margin-left:-56.5pt;margin-top:18.7pt;width:580.6pt;height:9.2pt;z-index:251675650;visibility:visible;mso-wrap-style:square;mso-height-percent:0;mso-wrap-distance-left:9pt;mso-wrap-distance-top:0;mso-wrap-distance-right:9pt;mso-wrap-distance-bottom:0;mso-position-horizontal:absolute;mso-position-horizontal-relative:margin;mso-position-vertical:absolute;mso-position-vertical-relative:text;mso-height-percent:0;mso-height-relative:margin;v-text-anchor:middle" o:spid="_x0000_s1026" fillcolor="#00a0af" stroked="f" strokeweight="1pt" w14:anchorId="675CCACD"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2WSjfgIAAF8FAAAOAAAAZHJzL2Uyb0RvYy54bWysVE1v2zAMvQ/YfxB0X22nnwvqFEGLDAOK&#10;tmg79KzIUmxAFjVKiZP9+lGy43RtscOwiy2J5CP59KjLq21r2Eahb8CWvDjKOVNWQtXYVcl/PC++&#10;XHDmg7CVMGBVyXfK86vZ50+XnZuqCdRgKoWMQKyfdq7kdQhummVe1qoV/gicsmTUgK0ItMVVVqHo&#10;CL012STPz7IOsHIIUnlPpze9kc8SvtZKhnutvQrMlJxqC+mL6buM32x2KaYrFK5u5FCG+IcqWtFY&#10;SjpC3Ygg2Bqbd1BtIxE86HAkoc1A60aq1AN1U+RvunmqhVOpFyLHu5Em//9g5d3myT0g0dA5P/W0&#10;jF1sNbbxT/WxbSJrN5KltoFJOjw/Pj8+mxCnkmxFcXZxktjMDtEOffimoGVxUXKky0gcic2tD5SR&#10;XPcuMZkH01SLxpi0wdXy2iDbiHhx+TyfL+JdUcgfbsZGZwsxrDfHk+zQS1qFnVHRz9hHpVlTUfWT&#10;VEmSmRrzCCmVDUVvqkWl+vTFaZ7vexsjUi0JMCJryj9iDwBRwu+x+yoH/xiqkkrH4PxvhfXBY0TK&#10;DDaMwW1jAT8CMNTVkLn335PUUxNZWkK1e0CG0M+Id3LR0L3dCh8eBNJQ0FXToId7+mgDXclhWHFW&#10;A/766Dz6k1bJyllHQ1Zy/3MtUHFmvltS8dfihFTDQtqcnJ5HOeFry/K1xa7bayA5FPSkOJmW0T+Y&#10;/VIjtC/0HsxjVjIJKyl3yWXA/eY69MNPL4pU83lyo0l0ItzaJycjeGQ16vJ5+yLQDeINJPs72A+k&#10;mL7RcO8bIy3M1wF0kwR+4HXgm6Y4CWd4ceIz8XqfvA7v4uw3AAAA//8DAFBLAwQUAAYACAAAACEA&#10;zKYKQuIAAAALAQAADwAAAGRycy9kb3ducmV2LnhtbEyPQU+DQBSE7yb+h80z8dYutLQlyKMxTbwZ&#10;G6iJetvCE4jsW2SXFvvr3Z70OJnJzDfpdtKdONFgW8MI4TwAQVyaquUa4fXwNItBWKe4Up1hQvgh&#10;C9vs9iZVSWXOnNOpcLXwJWwThdA41ydS2rIhrezc9MTe+zSDVs7LoZbVoM6+XHdyEQRrqVXLfqFR&#10;Pe0aKr+KUSNsxhfzHdXPh3z38RatL8X+/ZLvEe/vpscHEI4m9xeGK75Hh8wzHc3IlRUdwiwMl/6M&#10;Q1huIhDXRBDFCxBHhNUqBpml8v+H7BcAAP//AwBQSwECLQAUAAYACAAAACEAtoM4kv4AAADhAQAA&#10;EwAAAAAAAAAAAAAAAAAAAAAAW0NvbnRlbnRfVHlwZXNdLnhtbFBLAQItABQABgAIAAAAIQA4/SH/&#10;1gAAAJQBAAALAAAAAAAAAAAAAAAAAC8BAABfcmVscy8ucmVsc1BLAQItABQABgAIAAAAIQA52WSj&#10;fgIAAF8FAAAOAAAAAAAAAAAAAAAAAC4CAABkcnMvZTJvRG9jLnhtbFBLAQItABQABgAIAAAAIQDM&#10;pgpC4gAAAAsBAAAPAAAAAAAAAAAAAAAAANgEAABkcnMvZG93bnJldi54bWxQSwUGAAAAAAQABADz&#10;AAAA5wUAAAAA&#10;">
              <w10:wrap anchorx="margin"/>
            </v:rect>
          </w:pict>
        </mc:Fallback>
      </mc:AlternateContent>
    </w:r>
    <w:r>
      <w:rPr>
        <w:noProof/>
      </w:rPr>
      <mc:AlternateContent>
        <mc:Choice Requires="wps">
          <w:drawing>
            <wp:anchor distT="0" distB="0" distL="114300" distR="114300" simplePos="0" relativeHeight="251674626" behindDoc="0" locked="0" layoutInCell="1" allowOverlap="1" wp14:anchorId="01E15C37" wp14:editId="3D9B5AC2">
              <wp:simplePos x="0" y="0"/>
              <wp:positionH relativeFrom="margin">
                <wp:posOffset>-717550</wp:posOffset>
              </wp:positionH>
              <wp:positionV relativeFrom="paragraph">
                <wp:posOffset>-254000</wp:posOffset>
              </wp:positionV>
              <wp:extent cx="7373815" cy="457200"/>
              <wp:effectExtent l="0" t="0" r="0" b="0"/>
              <wp:wrapNone/>
              <wp:docPr id="446115383" name="Rectangle 70"/>
              <wp:cNvGraphicFramePr/>
              <a:graphic xmlns:a="http://schemas.openxmlformats.org/drawingml/2006/main">
                <a:graphicData uri="http://schemas.microsoft.com/office/word/2010/wordprocessingShape">
                  <wps:wsp>
                    <wps:cNvSpPr/>
                    <wps:spPr>
                      <a:xfrm>
                        <a:off x="0" y="0"/>
                        <a:ext cx="7373815" cy="457200"/>
                      </a:xfrm>
                      <a:prstGeom prst="rect">
                        <a:avLst/>
                      </a:prstGeom>
                      <a:solidFill>
                        <a:srgbClr val="285F74"/>
                      </a:solidFill>
                      <a:ln>
                        <a:noFill/>
                      </a:ln>
                    </wps:spPr>
                    <wps:style>
                      <a:lnRef idx="2">
                        <a:schemeClr val="accent1">
                          <a:shade val="15000"/>
                        </a:schemeClr>
                      </a:lnRef>
                      <a:fillRef idx="1">
                        <a:schemeClr val="accent1"/>
                      </a:fillRef>
                      <a:effectRef idx="0">
                        <a:schemeClr val="accent1"/>
                      </a:effectRef>
                      <a:fontRef idx="minor">
                        <a:schemeClr val="lt1"/>
                      </a:fontRef>
                    </wps:style>
                    <wps:txbx>
                      <w:txbxContent>
                        <w:p w14:paraId="4AAC5BC8" w14:textId="35FEB633" w:rsidR="00E00670" w:rsidRPr="00DE343A" w:rsidRDefault="00DE343A" w:rsidP="00E00670">
                          <w:pPr>
                            <w:spacing w:after="0"/>
                            <w:jc w:val="center"/>
                            <w:rPr>
                              <w:b/>
                              <w:bCs/>
                            </w:rPr>
                          </w:pPr>
                          <w:r>
                            <w:rPr>
                              <w:b/>
                              <w:bCs/>
                            </w:rPr>
                            <w:t>Lesson 1</w:t>
                          </w:r>
                          <w:r w:rsidR="00E00670">
                            <w:rPr>
                              <w:b/>
                              <w:bCs/>
                            </w:rPr>
                            <w:t>: Plan to Earn</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xmlns:a="http://schemas.openxmlformats.org/drawingml/2006/main">
          <w:pict>
            <v:rect id="_x0000_s1037" style="position:absolute;margin-left:-56.5pt;margin-top:-20pt;width:580.6pt;height:36pt;z-index:251674626;visibility:visible;mso-wrap-style:square;mso-height-percent:0;mso-wrap-distance-left:9pt;mso-wrap-distance-top:0;mso-wrap-distance-right:9pt;mso-wrap-distance-bottom:0;mso-position-horizontal:absolute;mso-position-horizontal-relative:margin;mso-position-vertical:absolute;mso-position-vertical-relative:text;mso-height-percent:0;mso-height-relative:margin;v-text-anchor:middle" fillcolor="#285f74" stroked="f" strokeweight="1pt" w14:anchorId="01E15C3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4VgmohQIAAHEFAAAOAAAAZHJzL2Uyb0RvYy54bWysVE1v2zAMvQ/YfxB0Xx2nydIFdYqgRYYB&#10;RVusHXpWZCkxIIsapcTOfv0o2XG6tthh2MWWRPKRfPy4vGprw/YKfQW24PnZiDNlJZSV3RT8x9Pq&#10;0wVnPghbCgNWFfygPL9afPxw2bi5GsMWTKmQEYj188YVfBuCm2eZl1tVC38GTlkSasBaBLriJitR&#10;NIRem2w8Gn3OGsDSIUjlPb3edEK+SPhaKxnutfYqMFNwii2kL6bvOn6zxaWYb1C4bSX7MMQ/RFGL&#10;ypLTAepGBMF2WL2BqiuJ4EGHMwl1BlpXUqUcKJt89Cqbx61wKuVC5Hg30OT/H6y82z+6ByQaGufn&#10;no4xi1ZjHf8UH2sTWYeBLNUGJulxdj47v8innEmSTaYzqkZkMztZO/Thq4KaxUPBkYqROBL7Wx86&#10;1aNKdObBVOWqMiZdcLO+Nsj2ggo3vpiuZpMe/Q81Y6OyhWjWIcaX7JRLOoWDUVHP2O9Ks6qk6Mcp&#10;ktRmavAjpFQ25J1oK0rVuc+noyG3wSJlmgAjsib/A3YPEFv4LXYXZa8fTVXq0sF49LfAOuPBInkG&#10;GwbjurKA7wEYyqr33OkfSeqoiSyFdt0SN1TLqBlf1lAeHpAhdFPjnVxVVMlb4cODQBoTGiga/XBP&#10;H22gKTj0J862gL/ee4/61L0k5ayhsSu4/7kTqDgz3yz19Zd8Molzmi6pqzjDl5L1S4nd1ddADZLT&#10;knEyHckYgzkeNUL9TBtiGb2SSFhJvgsuAx4v16FbB7RjpFoukxrNphPh1j46GcEjz7FTn9pnga5v&#10;50CDcAfHERXzV13d6UZLC8tdAF2llj/x2leA5jq1Ur+D4uJ4eU9ap025+A0AAP//AwBQSwMEFAAG&#10;AAgAAAAhAIuO5f/gAAAADAEAAA8AAABkcnMvZG93bnJldi54bWxMj81qwzAQhO+FvoPYQm+JZDuU&#10;4FoOSSE9pKf8QK+KtbHdWitjyYn79t2c2tsMO8x+U6wm14krDqH1pCGZKxBIlbct1RpOx+1sCSJE&#10;Q9Z0nlDDDwZYlY8Phcmtv9Eer4dYCy6hkBsNTYx9LmWoGnQmzH2PxLeLH5yJbIda2sHcuNx1MlXq&#10;RTrTEn9oTI9vDVbfh9FpsON2c8zwkp0+/W6//vh6x80u1fr5aVq/gog4xb8w3PEZHUpmOvuRbBCd&#10;hlmSZDwmslooFveIWixTEGcNWapAloX8P6L8BQAA//8DAFBLAQItABQABgAIAAAAIQC2gziS/gAA&#10;AOEBAAATAAAAAAAAAAAAAAAAAAAAAABbQ29udGVudF9UeXBlc10ueG1sUEsBAi0AFAAGAAgAAAAh&#10;ADj9If/WAAAAlAEAAAsAAAAAAAAAAAAAAAAALwEAAF9yZWxzLy5yZWxzUEsBAi0AFAAGAAgAAAAh&#10;ADhWCaiFAgAAcQUAAA4AAAAAAAAAAAAAAAAALgIAAGRycy9lMm9Eb2MueG1sUEsBAi0AFAAGAAgA&#10;AAAhAIuO5f/gAAAADAEAAA8AAAAAAAAAAAAAAAAA3wQAAGRycy9kb3ducmV2LnhtbFBLBQYAAAAA&#10;BAAEAPMAAADsBQAAAAA=&#10;">
              <v:textbox>
                <w:txbxContent>
                  <w:p w:rsidRPr="00DE343A" w:rsidR="00E00670" w:rsidP="00E00670" w:rsidRDefault="00DE343A" w14:paraId="4AAC5BC8" w14:textId="35FEB633">
                    <w:pPr>
                      <w:spacing w:after="0"/>
                      <w:jc w:val="center"/>
                      <w:rPr>
                        <w:b/>
                        <w:bCs/>
                      </w:rPr>
                    </w:pPr>
                    <w:r>
                      <w:rPr>
                        <w:b/>
                        <w:bCs/>
                      </w:rPr>
                      <w:t>Lesson 1</w:t>
                    </w:r>
                    <w:r w:rsidR="00E00670">
                      <w:rPr>
                        <w:b/>
                        <w:bCs/>
                      </w:rPr>
                      <w:t>: Plan to Earn</w:t>
                    </w:r>
                  </w:p>
                </w:txbxContent>
              </v:textbox>
              <w10:wrap anchorx="margin"/>
            </v:rect>
          </w:pict>
        </mc:Fallback>
      </mc:AlternateConten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A131E25" w14:textId="77777777" w:rsidR="006932B5" w:rsidRDefault="006932B5">
    <w:pPr>
      <w:pStyle w:val="Header"/>
    </w:pPr>
    <w:r>
      <w:rPr>
        <w:noProof/>
      </w:rPr>
      <mc:AlternateContent>
        <mc:Choice Requires="wps">
          <w:drawing>
            <wp:anchor distT="0" distB="0" distL="114300" distR="114300" simplePos="0" relativeHeight="251681794" behindDoc="0" locked="0" layoutInCell="1" allowOverlap="1" wp14:anchorId="4A78765D" wp14:editId="0A61B09F">
              <wp:simplePos x="0" y="0"/>
              <wp:positionH relativeFrom="margin">
                <wp:align>center</wp:align>
              </wp:positionH>
              <wp:positionV relativeFrom="paragraph">
                <wp:posOffset>222250</wp:posOffset>
              </wp:positionV>
              <wp:extent cx="7373815" cy="117231"/>
              <wp:effectExtent l="0" t="0" r="0" b="0"/>
              <wp:wrapNone/>
              <wp:docPr id="108260215" name="Rectangle 70"/>
              <wp:cNvGraphicFramePr/>
              <a:graphic xmlns:a="http://schemas.openxmlformats.org/drawingml/2006/main">
                <a:graphicData uri="http://schemas.microsoft.com/office/word/2010/wordprocessingShape">
                  <wps:wsp>
                    <wps:cNvSpPr/>
                    <wps:spPr>
                      <a:xfrm>
                        <a:off x="0" y="0"/>
                        <a:ext cx="7373815" cy="117231"/>
                      </a:xfrm>
                      <a:prstGeom prst="rect">
                        <a:avLst/>
                      </a:prstGeom>
                      <a:solidFill>
                        <a:srgbClr val="00A0AF"/>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xmlns:a="http://schemas.openxmlformats.org/drawingml/2006/main">
          <w:pict>
            <v:rect id="Rectangle 70" style="position:absolute;margin-left:0;margin-top:17.5pt;width:580.6pt;height:9.25pt;z-index:251681794;visibility:visible;mso-wrap-style:square;mso-height-percent:0;mso-wrap-distance-left:9pt;mso-wrap-distance-top:0;mso-wrap-distance-right:9pt;mso-wrap-distance-bottom:0;mso-position-horizontal:center;mso-position-horizontal-relative:margin;mso-position-vertical:absolute;mso-position-vertical-relative:text;mso-height-percent:0;mso-height-relative:margin;v-text-anchor:middle" o:spid="_x0000_s1026" fillcolor="#00a0af" stroked="f" strokeweight="1pt" w14:anchorId="2B75431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45pefgIAAF8FAAAOAAAAZHJzL2Uyb0RvYy54bWysVMFu2zAMvQ/YPwi6r7bTdumCOkXQIsOA&#10;oi3WDj0rshQbkEWNUuJkXz9KdpyuLXYYdpElkXwknx91ebVrDdsq9A3YkhcnOWfKSqgauy75j6fl&#10;pwvOfBC2EgasKvleeX41//jhsnMzNYEaTKWQEYj1s86VvA7BzbLMy1q1wp+AU5aMGrAVgY64zioU&#10;HaG3Jpvk+eesA6wcglTe0+1Nb+TzhK+1kuFea68CMyWn2kJaMa2ruGbzSzFbo3B1I4cyxD9U0YrG&#10;UtIR6kYEwTbYvIFqG4ngQYcTCW0GWjdSpR6omyJ/1c1jLZxKvRA53o00+f8HK++2j+4BiYbO+Zmn&#10;bexip7GNX6qP7RJZ+5EstQtM0uX0dHp6UZxzJslWFNPJaRHZzI7RDn34qqBlcVNypJ+ROBLbWx96&#10;14NLTObBNNWyMSYdcL26Nsi2Iv64fJEvlgP6H27GRmcLMaxHjDfZsZe0C3ujop+x35VmTUXVT1Il&#10;SWZqzCOkVDYUvakWlerTF+d5npRCvY0RqdMEGJE15R+xB4Ao4bfYfZWDfwxVSaVjcP63wvrgMSJl&#10;BhvG4LaxgO8BGOpqyNz7H0jqqYksraDaPyBD6GfEO7ls6L/dCh8eBNJQ0PjQoId7WrSBruQw7Dir&#10;AX+9dx/9Satk5ayjISu5/7kRqDgz3yyp+EtxdhanMh3OzqcTOuBLy+qlxW7aayA5FPSkOJm20T+Y&#10;w1YjtM/0HixiVjIJKyl3yWXAw+E69MNPL4pUi0Vyo0l0ItzaRycjeGQ16vJp9yzQDeINJPs7OAyk&#10;mL3ScO8bIy0sNgF0kwR+5HXgm6Y4CWd4ceIz8fKcvI7v4vw3AAAA//8DAFBLAwQUAAYACAAAACEA&#10;BDDZJt8AAAAHAQAADwAAAGRycy9kb3ducmV2LnhtbEyPQU+DQBCF7yb+h82YeLMLbUGDDI1p4s3Y&#10;QJuoty2MQGRnkV1a7K93e2pPk5f38t436WrSnTjQYFvDCOEsAEFcmqrlGmG3fX14AmGd4kp1hgnh&#10;jyysstubVCWVOXJOh8LVwpewTRRC41yfSGnLhrSyM9MTe+/bDFo5L4daVoM6+nLdyXkQxFKrlv1C&#10;o3paN1T+FKNGeBzfze+yftvm66+PZXwqNp+nfIN4fze9PINwNLlLGM74Hh0yz7Q3I1dWdAj+EYew&#10;iPw9u2EczkHsEaJFBDJL5TV/9g8AAP//AwBQSwECLQAUAAYACAAAACEAtoM4kv4AAADhAQAAEwAA&#10;AAAAAAAAAAAAAAAAAAAAW0NvbnRlbnRfVHlwZXNdLnhtbFBLAQItABQABgAIAAAAIQA4/SH/1gAA&#10;AJQBAAALAAAAAAAAAAAAAAAAAC8BAABfcmVscy8ucmVsc1BLAQItABQABgAIAAAAIQBY45pefgIA&#10;AF8FAAAOAAAAAAAAAAAAAAAAAC4CAABkcnMvZTJvRG9jLnhtbFBLAQItABQABgAIAAAAIQAEMNkm&#10;3wAAAAcBAAAPAAAAAAAAAAAAAAAAANgEAABkcnMvZG93bnJldi54bWxQSwUGAAAAAAQABADzAAAA&#10;5AUAAAAA&#10;">
              <w10:wrap anchorx="margin"/>
            </v:rect>
          </w:pict>
        </mc:Fallback>
      </mc:AlternateContent>
    </w:r>
    <w:r w:rsidRPr="00967A77">
      <w:rPr>
        <w:noProof/>
        <w:color w:val="FFFFFF" w:themeColor="background1"/>
      </w:rPr>
      <mc:AlternateContent>
        <mc:Choice Requires="wps">
          <w:drawing>
            <wp:anchor distT="0" distB="0" distL="114300" distR="114300" simplePos="0" relativeHeight="251680770" behindDoc="0" locked="0" layoutInCell="1" allowOverlap="1" wp14:anchorId="60C16747" wp14:editId="76A3EC60">
              <wp:simplePos x="0" y="0"/>
              <wp:positionH relativeFrom="margin">
                <wp:align>center</wp:align>
              </wp:positionH>
              <wp:positionV relativeFrom="paragraph">
                <wp:posOffset>-269289</wp:posOffset>
              </wp:positionV>
              <wp:extent cx="7373815" cy="457200"/>
              <wp:effectExtent l="0" t="0" r="0" b="0"/>
              <wp:wrapNone/>
              <wp:docPr id="1644809499" name="Rectangle 70"/>
              <wp:cNvGraphicFramePr/>
              <a:graphic xmlns:a="http://schemas.openxmlformats.org/drawingml/2006/main">
                <a:graphicData uri="http://schemas.microsoft.com/office/word/2010/wordprocessingShape">
                  <wps:wsp>
                    <wps:cNvSpPr/>
                    <wps:spPr>
                      <a:xfrm>
                        <a:off x="0" y="0"/>
                        <a:ext cx="7373815" cy="457200"/>
                      </a:xfrm>
                      <a:prstGeom prst="rect">
                        <a:avLst/>
                      </a:prstGeom>
                      <a:solidFill>
                        <a:srgbClr val="285F74"/>
                      </a:solidFill>
                      <a:ln>
                        <a:noFill/>
                      </a:ln>
                    </wps:spPr>
                    <wps:style>
                      <a:lnRef idx="2">
                        <a:schemeClr val="accent1">
                          <a:shade val="15000"/>
                        </a:schemeClr>
                      </a:lnRef>
                      <a:fillRef idx="1">
                        <a:schemeClr val="accent1"/>
                      </a:fillRef>
                      <a:effectRef idx="0">
                        <a:schemeClr val="accent1"/>
                      </a:effectRef>
                      <a:fontRef idx="minor">
                        <a:schemeClr val="lt1"/>
                      </a:fontRef>
                    </wps:style>
                    <wps:txbx>
                      <w:txbxContent>
                        <w:p w14:paraId="3F61A8C5" w14:textId="7053A7D6" w:rsidR="006932B5" w:rsidRPr="00967A77" w:rsidRDefault="006932B5" w:rsidP="00E00670">
                          <w:pPr>
                            <w:spacing w:after="0"/>
                            <w:jc w:val="center"/>
                            <w:rPr>
                              <w:b/>
                              <w:bCs/>
                            </w:rPr>
                          </w:pPr>
                          <w:r>
                            <w:rPr>
                              <w:b/>
                              <w:bCs/>
                            </w:rPr>
                            <w:t>Lesson 2: Saving for Life</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xmlns:a="http://schemas.openxmlformats.org/drawingml/2006/main">
          <w:pict>
            <v:rect id="_x0000_s1038" style="position:absolute;margin-left:0;margin-top:-21.2pt;width:580.6pt;height:36pt;z-index:251680770;visibility:visible;mso-wrap-style:square;mso-height-percent:0;mso-wrap-distance-left:9pt;mso-wrap-distance-top:0;mso-wrap-distance-right:9pt;mso-wrap-distance-bottom:0;mso-position-horizontal:center;mso-position-horizontal-relative:margin;mso-position-vertical:absolute;mso-position-vertical-relative:text;mso-height-percent:0;mso-height-relative:margin;v-text-anchor:middle" fillcolor="#285f74" stroked="f" strokeweight="1pt" w14:anchorId="60C1674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NMElhQIAAHEFAAAOAAAAZHJzL2Uyb0RvYy54bWysVMFu2zAMvQ/YPwi6r47TZOmCOkXQIsOA&#10;oi3WDj0rspQYkEWNUmJnXz9KdpyuLXYYdrEpkXwkn0heXrW1YXuFvgJb8PxsxJmyEsrKbgr+42n1&#10;6YIzH4QthQGrCn5Qnl8tPn64bNxcjWELplTICMT6eeMKvg3BzbPMy62qhT8DpywpNWAtAh1xk5Uo&#10;GkKvTTYejT5nDWDpEKTynm5vOiVfJHytlQz3WnsVmCk45RbSF9N3Hb/Z4lLMNyjctpJ9GuIfsqhF&#10;ZSnoAHUjgmA7rN5A1ZVE8KDDmYQ6A60rqVINVE0+elXN41Y4lWohcrwbaPL/D1be7R/dAxINjfNz&#10;T2KsotVYxz/lx9pE1mEgS7WBSbqcnc/OL/IpZ5J0k+mMXiOymZ28HfrwVUHNolBwpMdIHIn9rQ+d&#10;6dEkBvNgqnJVGZMOuFlfG2R7QQ83vpiuZpMe/Q8zY6OxhejWIcab7FRLksLBqGhn7HelWVVS9uOU&#10;SWozNcQRUiob8k61FaXqwufT0VDb4JEqTYARWVP8AbsHiC38FrvLsrePrip16eA8+ltinfPgkSKD&#10;DYNzXVnA9wAMVdVH7uyPJHXURJZCu26Jm4JPo2W8WUN5eECG0E2Nd3JV0UveCh8eBNKY0EDR6Id7&#10;+mgDTcGhlzjbAv567z7aU/eSlrOGxq7g/udOoOLMfLPU11/yySTOaTqkruIMX2rWLzV2V18DNUhO&#10;S8bJJJIzBnMUNUL9TBtiGaOSSlhJsQsuAx4P16FbB7RjpFoukxnNphPh1j46GcEjz7FTn9pnga5v&#10;50CDcAfHERXzV13d2UZPC8tdAF2llj/x2r8AzXVqpX4HxcXx8pysTpty8RsAAP//AwBQSwMEFAAG&#10;AAgAAAAhAO0z4/feAAAACAEAAA8AAABkcnMvZG93bnJldi54bWxMj81uwjAQhO+V+g7WVuoNnAQU&#10;tWk2CCrRAz3xI/Vq4iUJxOsodiB9+5pTOY5mNPNNvhhNK67Uu8YyQjyNQBCXVjdcIRz268kbCOcV&#10;a9VaJoRfcrAonp9ylWl74y1dd74SoYRdphBq77tMSlfWZJSb2o44eCfbG+WD7Cupe3UL5aaVSRSl&#10;0qiGw0KtOvqsqbzsBoOgh/VqP6PT7PBjN9vl9/mLVpsE8fVlXH6A8DT6/zDc8QM6FIHpaAfWTrQI&#10;4YhHmMyTOYi7HadxAuKIkLynIItcPh4o/gAAAP//AwBQSwECLQAUAAYACAAAACEAtoM4kv4AAADh&#10;AQAAEwAAAAAAAAAAAAAAAAAAAAAAW0NvbnRlbnRfVHlwZXNdLnhtbFBLAQItABQABgAIAAAAIQA4&#10;/SH/1gAAAJQBAAALAAAAAAAAAAAAAAAAAC8BAABfcmVscy8ucmVsc1BLAQItABQABgAIAAAAIQDu&#10;NMElhQIAAHEFAAAOAAAAAAAAAAAAAAAAAC4CAABkcnMvZTJvRG9jLnhtbFBLAQItABQABgAIAAAA&#10;IQDtM+P33gAAAAgBAAAPAAAAAAAAAAAAAAAAAN8EAABkcnMvZG93bnJldi54bWxQSwUGAAAAAAQA&#10;BADzAAAA6gUAAAAA&#10;">
              <v:textbox>
                <w:txbxContent>
                  <w:p w:rsidRPr="00967A77" w:rsidR="006932B5" w:rsidP="00E00670" w:rsidRDefault="006932B5" w14:paraId="3F61A8C5" w14:textId="7053A7D6">
                    <w:pPr>
                      <w:spacing w:after="0"/>
                      <w:jc w:val="center"/>
                      <w:rPr>
                        <w:b/>
                        <w:bCs/>
                      </w:rPr>
                    </w:pPr>
                    <w:r>
                      <w:rPr>
                        <w:b/>
                        <w:bCs/>
                      </w:rPr>
                      <w:t>Lesson 2: Saving for Life</w:t>
                    </w:r>
                  </w:p>
                </w:txbxContent>
              </v:textbox>
              <w10:wrap anchorx="margin"/>
            </v:rect>
          </w:pict>
        </mc:Fallback>
      </mc:AlternateConten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E43EBD2" w14:textId="77777777" w:rsidR="00E00670" w:rsidRDefault="00E00670">
    <w:pPr>
      <w:pStyle w:val="Header"/>
    </w:pPr>
    <w:r>
      <w:rPr>
        <w:noProof/>
      </w:rPr>
      <mc:AlternateContent>
        <mc:Choice Requires="wps">
          <w:drawing>
            <wp:anchor distT="0" distB="0" distL="114300" distR="114300" simplePos="0" relativeHeight="251678722" behindDoc="0" locked="0" layoutInCell="1" allowOverlap="1" wp14:anchorId="1EBAC6DC" wp14:editId="7E6BAB27">
              <wp:simplePos x="0" y="0"/>
              <wp:positionH relativeFrom="margin">
                <wp:posOffset>-717550</wp:posOffset>
              </wp:positionH>
              <wp:positionV relativeFrom="paragraph">
                <wp:posOffset>237490</wp:posOffset>
              </wp:positionV>
              <wp:extent cx="7373620" cy="116840"/>
              <wp:effectExtent l="0" t="0" r="0" b="0"/>
              <wp:wrapNone/>
              <wp:docPr id="1944553832" name="Rectangle 70"/>
              <wp:cNvGraphicFramePr/>
              <a:graphic xmlns:a="http://schemas.openxmlformats.org/drawingml/2006/main">
                <a:graphicData uri="http://schemas.microsoft.com/office/word/2010/wordprocessingShape">
                  <wps:wsp>
                    <wps:cNvSpPr/>
                    <wps:spPr>
                      <a:xfrm>
                        <a:off x="0" y="0"/>
                        <a:ext cx="7373620" cy="116840"/>
                      </a:xfrm>
                      <a:prstGeom prst="rect">
                        <a:avLst/>
                      </a:prstGeom>
                      <a:solidFill>
                        <a:srgbClr val="00A0AF"/>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xmlns:a="http://schemas.openxmlformats.org/drawingml/2006/main">
          <w:pict>
            <v:rect id="Rectangle 70" style="position:absolute;margin-left:-56.5pt;margin-top:18.7pt;width:580.6pt;height:9.2pt;z-index:251678722;visibility:visible;mso-wrap-style:square;mso-height-percent:0;mso-wrap-distance-left:9pt;mso-wrap-distance-top:0;mso-wrap-distance-right:9pt;mso-wrap-distance-bottom:0;mso-position-horizontal:absolute;mso-position-horizontal-relative:margin;mso-position-vertical:absolute;mso-position-vertical-relative:text;mso-height-percent:0;mso-height-relative:margin;v-text-anchor:middle" o:spid="_x0000_s1026" fillcolor="#00a0af" stroked="f" strokeweight="1pt" w14:anchorId="0A701C4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2WSjfgIAAF8FAAAOAAAAZHJzL2Uyb0RvYy54bWysVE1v2zAMvQ/YfxB0X22nnwvqFEGLDAOK&#10;tmg79KzIUmxAFjVKiZP9+lGy43RtscOwiy2J5CP59KjLq21r2Eahb8CWvDjKOVNWQtXYVcl/PC++&#10;XHDmg7CVMGBVyXfK86vZ50+XnZuqCdRgKoWMQKyfdq7kdQhummVe1qoV/gicsmTUgK0ItMVVVqHo&#10;CL012STPz7IOsHIIUnlPpze9kc8SvtZKhnutvQrMlJxqC+mL6buM32x2KaYrFK5u5FCG+IcqWtFY&#10;SjpC3Ygg2Bqbd1BtIxE86HAkoc1A60aq1AN1U+RvunmqhVOpFyLHu5Em//9g5d3myT0g0dA5P/W0&#10;jF1sNbbxT/WxbSJrN5KltoFJOjw/Pj8+mxCnkmxFcXZxktjMDtEOffimoGVxUXKky0gcic2tD5SR&#10;XPcuMZkH01SLxpi0wdXy2iDbiHhx+TyfL+JdUcgfbsZGZwsxrDfHk+zQS1qFnVHRz9hHpVlTUfWT&#10;VEmSmRrzCCmVDUVvqkWl+vTFaZ7vexsjUi0JMCJryj9iDwBRwu+x+yoH/xiqkkrH4PxvhfXBY0TK&#10;DDaMwW1jAT8CMNTVkLn335PUUxNZWkK1e0CG0M+Id3LR0L3dCh8eBNJQ0FXToId7+mgDXclhWHFW&#10;A/766Dz6k1bJyllHQ1Zy/3MtUHFmvltS8dfihFTDQtqcnJ5HOeFry/K1xa7bayA5FPSkOJmW0T+Y&#10;/VIjtC/0HsxjVjIJKyl3yWXA/eY69MNPL4pU83lyo0l0ItzaJycjeGQ16vJ5+yLQDeINJPs72A+k&#10;mL7RcO8bIy3M1wF0kwR+4HXgm6Y4CWd4ceIz8XqfvA7v4uw3AAAA//8DAFBLAwQUAAYACAAAACEA&#10;zKYKQuIAAAALAQAADwAAAGRycy9kb3ducmV2LnhtbEyPQU+DQBSE7yb+h80z8dYutLQlyKMxTbwZ&#10;G6iJetvCE4jsW2SXFvvr3Z70OJnJzDfpdtKdONFgW8MI4TwAQVyaquUa4fXwNItBWKe4Up1hQvgh&#10;C9vs9iZVSWXOnNOpcLXwJWwThdA41ydS2rIhrezc9MTe+zSDVs7LoZbVoM6+XHdyEQRrqVXLfqFR&#10;Pe0aKr+KUSNsxhfzHdXPh3z38RatL8X+/ZLvEe/vpscHEI4m9xeGK75Hh8wzHc3IlRUdwiwMl/6M&#10;Q1huIhDXRBDFCxBHhNUqBpml8v+H7BcAAP//AwBQSwECLQAUAAYACAAAACEAtoM4kv4AAADhAQAA&#10;EwAAAAAAAAAAAAAAAAAAAAAAW0NvbnRlbnRfVHlwZXNdLnhtbFBLAQItABQABgAIAAAAIQA4/SH/&#10;1gAAAJQBAAALAAAAAAAAAAAAAAAAAC8BAABfcmVscy8ucmVsc1BLAQItABQABgAIAAAAIQA52WSj&#10;fgIAAF8FAAAOAAAAAAAAAAAAAAAAAC4CAABkcnMvZTJvRG9jLnhtbFBLAQItABQABgAIAAAAIQDM&#10;pgpC4gAAAAsBAAAPAAAAAAAAAAAAAAAAANgEAABkcnMvZG93bnJldi54bWxQSwUGAAAAAAQABADz&#10;AAAA5wUAAAAA&#10;">
              <w10:wrap anchorx="margin"/>
            </v:rect>
          </w:pict>
        </mc:Fallback>
      </mc:AlternateContent>
    </w:r>
    <w:r>
      <w:rPr>
        <w:noProof/>
      </w:rPr>
      <mc:AlternateContent>
        <mc:Choice Requires="wps">
          <w:drawing>
            <wp:anchor distT="0" distB="0" distL="114300" distR="114300" simplePos="0" relativeHeight="251677698" behindDoc="0" locked="0" layoutInCell="1" allowOverlap="1" wp14:anchorId="0391F115" wp14:editId="10DA5420">
              <wp:simplePos x="0" y="0"/>
              <wp:positionH relativeFrom="margin">
                <wp:posOffset>-717550</wp:posOffset>
              </wp:positionH>
              <wp:positionV relativeFrom="paragraph">
                <wp:posOffset>-254000</wp:posOffset>
              </wp:positionV>
              <wp:extent cx="7373815" cy="457200"/>
              <wp:effectExtent l="0" t="0" r="0" b="0"/>
              <wp:wrapNone/>
              <wp:docPr id="1663518934" name="Rectangle 70"/>
              <wp:cNvGraphicFramePr/>
              <a:graphic xmlns:a="http://schemas.openxmlformats.org/drawingml/2006/main">
                <a:graphicData uri="http://schemas.microsoft.com/office/word/2010/wordprocessingShape">
                  <wps:wsp>
                    <wps:cNvSpPr/>
                    <wps:spPr>
                      <a:xfrm>
                        <a:off x="0" y="0"/>
                        <a:ext cx="7373815" cy="457200"/>
                      </a:xfrm>
                      <a:prstGeom prst="rect">
                        <a:avLst/>
                      </a:prstGeom>
                      <a:solidFill>
                        <a:srgbClr val="285F74"/>
                      </a:solidFill>
                      <a:ln>
                        <a:noFill/>
                      </a:ln>
                    </wps:spPr>
                    <wps:style>
                      <a:lnRef idx="2">
                        <a:schemeClr val="accent1">
                          <a:shade val="15000"/>
                        </a:schemeClr>
                      </a:lnRef>
                      <a:fillRef idx="1">
                        <a:schemeClr val="accent1"/>
                      </a:fillRef>
                      <a:effectRef idx="0">
                        <a:schemeClr val="accent1"/>
                      </a:effectRef>
                      <a:fontRef idx="minor">
                        <a:schemeClr val="lt1"/>
                      </a:fontRef>
                    </wps:style>
                    <wps:txbx>
                      <w:txbxContent>
                        <w:p w14:paraId="3FCBDEE9" w14:textId="2B0616F4" w:rsidR="00E00670" w:rsidRPr="00DE343A" w:rsidRDefault="00E00670" w:rsidP="00E00670">
                          <w:pPr>
                            <w:spacing w:after="0"/>
                            <w:jc w:val="center"/>
                            <w:rPr>
                              <w:b/>
                              <w:bCs/>
                            </w:rPr>
                          </w:pPr>
                          <w:r>
                            <w:rPr>
                              <w:b/>
                              <w:bCs/>
                            </w:rPr>
                            <w:t>Lesson 2: Saving for Life</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xmlns:a="http://schemas.openxmlformats.org/drawingml/2006/main">
          <w:pict>
            <v:rect id="_x0000_s1039" style="position:absolute;margin-left:-56.5pt;margin-top:-20pt;width:580.6pt;height:36pt;z-index:251677698;visibility:visible;mso-wrap-style:square;mso-height-percent:0;mso-wrap-distance-left:9pt;mso-wrap-distance-top:0;mso-wrap-distance-right:9pt;mso-wrap-distance-bottom:0;mso-position-horizontal:absolute;mso-position-horizontal-relative:margin;mso-position-vertical:absolute;mso-position-vertical-relative:text;mso-height-percent:0;mso-height-relative:margin;v-text-anchor:middle" fillcolor="#285f74" stroked="f" strokeweight="1pt" w14:anchorId="0391F11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lehohgIAAHEFAAAOAAAAZHJzL2Uyb0RvYy54bWysVMFu2zAMvQ/YPwi6r47TpOmCOkXQIsOA&#10;oivWDj0rshQbkEWNUhJnXz9KdpyuLXYYdrEpkXwkn0heXbeNYTuFvgZb8PxsxJmyEsrabgr+42n1&#10;6ZIzH4QthQGrCn5Qnl8vPn642ru5GkMFplTICMT6+d4VvArBzbPMy0o1wp+BU5aUGrARgY64yUoU&#10;e0JvTDYejS6yPWDpEKTynm5vOyVfJHytlQzftPYqMFNwyi2kL6bvOn6zxZWYb1C4qpZ9GuIfsmhE&#10;bSnoAHUrgmBbrN9ANbVE8KDDmYQmA61rqVINVE0+elXNYyWcSrUQOd4NNPn/Byvvd4/uAYmGvfNz&#10;T2KsotXYxD/lx9pE1mEgS7WBSbqcnc/OL/MpZ5J0k+mMXiOymZ28HfrwRUHDolBwpMdIHIndnQ+d&#10;6dEkBvNg6nJVG5MOuFnfGGQ7QQ83vpyuZpMe/Q8zY6OxhejWIcab7FRLksLBqGhn7HelWV1S9uOU&#10;SWozNcQRUiob8k5ViVJ14fPpaKht8EiVJsCIrCn+gN0DxBZ+i91l2dtHV5W6dHAe/S2xznnwSJHB&#10;hsG5qS3gewCGquojd/ZHkjpqIkuhXbfETcEvomW8WUN5eECG0E2Nd3JV00veCR8eBNKY0EDR6Idv&#10;9NEG9gWHXuKsAvz13n20p+4lLWd7GruC+59bgYoz89VSX3/OJ5M4p+mQuoozfKlZv9TYbXMD1CA5&#10;LRknk0jOGMxR1AjNM22IZYxKKmElxS64DHg83IRuHdCOkWq5TGY0m06EO/voZASPPMdOfWqfBbq+&#10;nQMNwj0cR1TMX3V1Zxs9LSy3AXSdWv7Ea/8CNNeplfodFBfHy3OyOm3KxW8AAAD//wMAUEsDBBQA&#10;BgAIAAAAIQCLjuX/4AAAAAwBAAAPAAAAZHJzL2Rvd25yZXYueG1sTI/NasMwEITvhb6D2EJviWQ7&#10;lOBaDkkhPaSn/ECvirWx3VorY8mJ+/bdnNrbDDvMflOsJteJKw6h9aQhmSsQSJW3LdUaTsftbAki&#10;REPWdJ5Qww8GWJWPD4XJrb/RHq+HWAsuoZAbDU2MfS5lqBp0Jsx9j8S3ix+ciWyHWtrB3LjcdTJV&#10;6kU60xJ/aEyPbw1W34fRabDjdnPM8JKdPv1uv/74esfNLtX6+Wlav4KIOMW/MNzxGR1KZjr7kWwQ&#10;nYZZkmQ8JrJaKBb3iFosUxBnDVmqQJaF/D+i/AUAAP//AwBQSwECLQAUAAYACAAAACEAtoM4kv4A&#10;AADhAQAAEwAAAAAAAAAAAAAAAAAAAAAAW0NvbnRlbnRfVHlwZXNdLnhtbFBLAQItABQABgAIAAAA&#10;IQA4/SH/1gAAAJQBAAALAAAAAAAAAAAAAAAAAC8BAABfcmVscy8ucmVsc1BLAQItABQABgAIAAAA&#10;IQDVlehohgIAAHEFAAAOAAAAAAAAAAAAAAAAAC4CAABkcnMvZTJvRG9jLnhtbFBLAQItABQABgAI&#10;AAAAIQCLjuX/4AAAAAwBAAAPAAAAAAAAAAAAAAAAAOAEAABkcnMvZG93bnJldi54bWxQSwUGAAAA&#10;AAQABADzAAAA7QUAAAAA&#10;">
              <v:textbox>
                <w:txbxContent>
                  <w:p w:rsidRPr="00DE343A" w:rsidR="00E00670" w:rsidP="00E00670" w:rsidRDefault="00E00670" w14:paraId="3FCBDEE9" w14:textId="2B0616F4">
                    <w:pPr>
                      <w:spacing w:after="0"/>
                      <w:jc w:val="center"/>
                      <w:rPr>
                        <w:b/>
                        <w:bCs/>
                      </w:rPr>
                    </w:pPr>
                    <w:r>
                      <w:rPr>
                        <w:b/>
                        <w:bCs/>
                      </w:rPr>
                      <w:t>Lesson 2: Saving for Life</w:t>
                    </w:r>
                  </w:p>
                </w:txbxContent>
              </v:textbox>
              <w10:wrap anchorx="margin"/>
            </v:rect>
          </w:pict>
        </mc:Fallback>
      </mc:AlternateConten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5715211" w14:textId="77777777" w:rsidR="008806EB" w:rsidRDefault="008806EB">
    <w:pPr>
      <w:pStyle w:val="Header"/>
    </w:pPr>
    <w:r>
      <w:rPr>
        <w:noProof/>
      </w:rPr>
      <mc:AlternateContent>
        <mc:Choice Requires="wps">
          <w:drawing>
            <wp:anchor distT="0" distB="0" distL="114300" distR="114300" simplePos="0" relativeHeight="251687938" behindDoc="0" locked="0" layoutInCell="1" allowOverlap="1" wp14:anchorId="076628FA" wp14:editId="753EA747">
              <wp:simplePos x="0" y="0"/>
              <wp:positionH relativeFrom="margin">
                <wp:align>center</wp:align>
              </wp:positionH>
              <wp:positionV relativeFrom="paragraph">
                <wp:posOffset>222250</wp:posOffset>
              </wp:positionV>
              <wp:extent cx="7373815" cy="117231"/>
              <wp:effectExtent l="0" t="0" r="0" b="0"/>
              <wp:wrapNone/>
              <wp:docPr id="323550579" name="Rectangle 70"/>
              <wp:cNvGraphicFramePr/>
              <a:graphic xmlns:a="http://schemas.openxmlformats.org/drawingml/2006/main">
                <a:graphicData uri="http://schemas.microsoft.com/office/word/2010/wordprocessingShape">
                  <wps:wsp>
                    <wps:cNvSpPr/>
                    <wps:spPr>
                      <a:xfrm>
                        <a:off x="0" y="0"/>
                        <a:ext cx="7373815" cy="117231"/>
                      </a:xfrm>
                      <a:prstGeom prst="rect">
                        <a:avLst/>
                      </a:prstGeom>
                      <a:solidFill>
                        <a:srgbClr val="00A0AF"/>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xmlns:a="http://schemas.openxmlformats.org/drawingml/2006/main">
          <w:pict>
            <v:rect id="Rectangle 70" style="position:absolute;margin-left:0;margin-top:17.5pt;width:580.6pt;height:9.25pt;z-index:251687938;visibility:visible;mso-wrap-style:square;mso-height-percent:0;mso-wrap-distance-left:9pt;mso-wrap-distance-top:0;mso-wrap-distance-right:9pt;mso-wrap-distance-bottom:0;mso-position-horizontal:center;mso-position-horizontal-relative:margin;mso-position-vertical:absolute;mso-position-vertical-relative:text;mso-height-percent:0;mso-height-relative:margin;v-text-anchor:middle" o:spid="_x0000_s1026" fillcolor="#00a0af" stroked="f" strokeweight="1pt" w14:anchorId="0F573A5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45pefgIAAF8FAAAOAAAAZHJzL2Uyb0RvYy54bWysVMFu2zAMvQ/YPwi6r7bTdumCOkXQIsOA&#10;oi3WDj0rshQbkEWNUuJkXz9KdpyuLXYYdpElkXwknx91ebVrDdsq9A3YkhcnOWfKSqgauy75j6fl&#10;pwvOfBC2EgasKvleeX41//jhsnMzNYEaTKWQEYj1s86VvA7BzbLMy1q1wp+AU5aMGrAVgY64zioU&#10;HaG3Jpvk+eesA6wcglTe0+1Nb+TzhK+1kuFea68CMyWn2kJaMa2ruGbzSzFbo3B1I4cyxD9U0YrG&#10;UtIR6kYEwTbYvIFqG4ngQYcTCW0GWjdSpR6omyJ/1c1jLZxKvRA53o00+f8HK++2j+4BiYbO+Zmn&#10;bexip7GNX6qP7RJZ+5EstQtM0uX0dHp6UZxzJslWFNPJaRHZzI7RDn34qqBlcVNypJ+ROBLbWx96&#10;14NLTObBNNWyMSYdcL26Nsi2Iv64fJEvlgP6H27GRmcLMaxHjDfZsZe0C3ujop+x35VmTUXVT1Il&#10;SWZqzCOkVDYUvakWlerTF+d5npRCvY0RqdMEGJE15R+xB4Ao4bfYfZWDfwxVSaVjcP63wvrgMSJl&#10;BhvG4LaxgO8BGOpqyNz7H0jqqYksraDaPyBD6GfEO7ls6L/dCh8eBNJQ0PjQoId7WrSBruQw7Dir&#10;AX+9dx/9Satk5ayjISu5/7kRqDgz3yyp+EtxdhanMh3OzqcTOuBLy+qlxW7aayA5FPSkOJm20T+Y&#10;w1YjtM/0HixiVjIJKyl3yWXAw+E69MNPL4pUi0Vyo0l0ItzaRycjeGQ16vJp9yzQDeINJPs7OAyk&#10;mL3ScO8bIy0sNgF0kwR+5HXgm6Y4CWd4ceIz8fKcvI7v4vw3AAAA//8DAFBLAwQUAAYACAAAACEA&#10;BDDZJt8AAAAHAQAADwAAAGRycy9kb3ducmV2LnhtbEyPQU+DQBCF7yb+h82YeLMLbUGDDI1p4s3Y&#10;QJuoty2MQGRnkV1a7K93e2pPk5f38t436WrSnTjQYFvDCOEsAEFcmqrlGmG3fX14AmGd4kp1hgnh&#10;jyysstubVCWVOXJOh8LVwpewTRRC41yfSGnLhrSyM9MTe+/bDFo5L4daVoM6+nLdyXkQxFKrlv1C&#10;o3paN1T+FKNGeBzfze+yftvm66+PZXwqNp+nfIN4fze9PINwNLlLGM74Hh0yz7Q3I1dWdAj+EYew&#10;iPw9u2EczkHsEaJFBDJL5TV/9g8AAP//AwBQSwECLQAUAAYACAAAACEAtoM4kv4AAADhAQAAEwAA&#10;AAAAAAAAAAAAAAAAAAAAW0NvbnRlbnRfVHlwZXNdLnhtbFBLAQItABQABgAIAAAAIQA4/SH/1gAA&#10;AJQBAAALAAAAAAAAAAAAAAAAAC8BAABfcmVscy8ucmVsc1BLAQItABQABgAIAAAAIQBY45pefgIA&#10;AF8FAAAOAAAAAAAAAAAAAAAAAC4CAABkcnMvZTJvRG9jLnhtbFBLAQItABQABgAIAAAAIQAEMNkm&#10;3wAAAAcBAAAPAAAAAAAAAAAAAAAAANgEAABkcnMvZG93bnJldi54bWxQSwUGAAAAAAQABADzAAAA&#10;5AUAAAAA&#10;">
              <w10:wrap anchorx="margin"/>
            </v:rect>
          </w:pict>
        </mc:Fallback>
      </mc:AlternateContent>
    </w:r>
    <w:r w:rsidRPr="00967A77">
      <w:rPr>
        <w:noProof/>
        <w:color w:val="FFFFFF" w:themeColor="background1"/>
      </w:rPr>
      <mc:AlternateContent>
        <mc:Choice Requires="wps">
          <w:drawing>
            <wp:anchor distT="0" distB="0" distL="114300" distR="114300" simplePos="0" relativeHeight="251686914" behindDoc="0" locked="0" layoutInCell="1" allowOverlap="1" wp14:anchorId="7FA4524A" wp14:editId="5DF5D8B1">
              <wp:simplePos x="0" y="0"/>
              <wp:positionH relativeFrom="margin">
                <wp:align>center</wp:align>
              </wp:positionH>
              <wp:positionV relativeFrom="paragraph">
                <wp:posOffset>-269289</wp:posOffset>
              </wp:positionV>
              <wp:extent cx="7373815" cy="457200"/>
              <wp:effectExtent l="0" t="0" r="0" b="0"/>
              <wp:wrapNone/>
              <wp:docPr id="146119801" name="Rectangle 70"/>
              <wp:cNvGraphicFramePr/>
              <a:graphic xmlns:a="http://schemas.openxmlformats.org/drawingml/2006/main">
                <a:graphicData uri="http://schemas.microsoft.com/office/word/2010/wordprocessingShape">
                  <wps:wsp>
                    <wps:cNvSpPr/>
                    <wps:spPr>
                      <a:xfrm>
                        <a:off x="0" y="0"/>
                        <a:ext cx="7373815" cy="457200"/>
                      </a:xfrm>
                      <a:prstGeom prst="rect">
                        <a:avLst/>
                      </a:prstGeom>
                      <a:solidFill>
                        <a:srgbClr val="285F74"/>
                      </a:solidFill>
                      <a:ln>
                        <a:noFill/>
                      </a:ln>
                    </wps:spPr>
                    <wps:style>
                      <a:lnRef idx="2">
                        <a:schemeClr val="accent1">
                          <a:shade val="15000"/>
                        </a:schemeClr>
                      </a:lnRef>
                      <a:fillRef idx="1">
                        <a:schemeClr val="accent1"/>
                      </a:fillRef>
                      <a:effectRef idx="0">
                        <a:schemeClr val="accent1"/>
                      </a:effectRef>
                      <a:fontRef idx="minor">
                        <a:schemeClr val="lt1"/>
                      </a:fontRef>
                    </wps:style>
                    <wps:txbx>
                      <w:txbxContent>
                        <w:p w14:paraId="14951556" w14:textId="318F01C1" w:rsidR="008806EB" w:rsidRPr="00967A77" w:rsidRDefault="008806EB" w:rsidP="00E00670">
                          <w:pPr>
                            <w:spacing w:after="0"/>
                            <w:jc w:val="center"/>
                            <w:rPr>
                              <w:b/>
                              <w:bCs/>
                            </w:rPr>
                          </w:pPr>
                          <w:r>
                            <w:rPr>
                              <w:b/>
                              <w:bCs/>
                            </w:rPr>
                            <w:t>Lesson 3: The Budget Game</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xmlns:a="http://schemas.openxmlformats.org/drawingml/2006/main">
          <w:pict>
            <v:rect id="_x0000_s1040" style="position:absolute;margin-left:0;margin-top:-21.2pt;width:580.6pt;height:36pt;z-index:251686914;visibility:visible;mso-wrap-style:square;mso-height-percent:0;mso-wrap-distance-left:9pt;mso-wrap-distance-top:0;mso-wrap-distance-right:9pt;mso-wrap-distance-bottom:0;mso-position-horizontal:center;mso-position-horizontal-relative:margin;mso-position-vertical:absolute;mso-position-vertical-relative:text;mso-height-percent:0;mso-height-relative:margin;v-text-anchor:middle" fillcolor="#285f74" stroked="f" strokeweight="1pt" w14:anchorId="7FA4524A"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9yDlhQIAAHEFAAAOAAAAZHJzL2Uyb0RvYy54bWysVE1v2zAMvQ/YfxB0Xx2nydIFdYqgRYYB&#10;RVusHXpWZCkxIIsapcTOfv0o2XG6tthh2MWWRPKRfPy4vGprw/YKfQW24PnZiDNlJZSV3RT8x9Pq&#10;0wVnPghbCgNWFfygPL9afPxw2bi5GsMWTKmQEYj188YVfBuCm2eZl1tVC38GTlkSasBaBLriJitR&#10;NIRem2w8Gn3OGsDSIUjlPb3edEK+SPhaKxnutfYqMFNwii2kL6bvOn6zxaWYb1C4bSX7MMQ/RFGL&#10;ypLTAepGBMF2WL2BqiuJ4EGHMwl1BlpXUqUcKJt89Cqbx61wKuVC5Hg30OT/H6y82z+6ByQaGufn&#10;no4xi1ZjHf8UH2sTWYeBLNUGJulxdj47v8innEmSTaYzqkZkMztZO/Thq4KaxUPBkYqROBL7Wx86&#10;1aNKdObBVOWqMiZdcLO+Nsj2ggo3vpiuZpMe/Q81Y6OyhWjWIcaX7JRLOoWDUVHP2O9Ks6qk6Mcp&#10;ktRmavAjpFQ25J1oK0rVuc+noyG3wSJlmgAjsib/A3YPEFv4LXYXZa8fTVXq0sF49LfAOuPBInkG&#10;GwbjurKA7wEYyqr33OkfSeqoiSyFdt0SN1TYqBlf1lAeHpAhdFPjnVxVVMlb4cODQBoTGiga/XBP&#10;H22gKTj0J862gL/ee4/61L0k5ayhsSu4/7kTqDgz3yz19Zd8Molzmi6pqzjDl5L1S4nd1ddADZLT&#10;knEyHckYgzkeNUL9TBtiGb2SSFhJvgsuAx4v16FbB7RjpFoukxrNphPh1j46GcEjz7FTn9pnga5v&#10;50CDcAfHERXzV13d6UZLC8tdAF2llj/x2leA5jq1Ur+D4uJ4eU9ap025+A0AAP//AwBQSwMEFAAG&#10;AAgAAAAhAO0z4/feAAAACAEAAA8AAABkcnMvZG93bnJldi54bWxMj81uwjAQhO+V+g7WVuoNnAQU&#10;tWk2CCrRAz3xI/Vq4iUJxOsodiB9+5pTOY5mNPNNvhhNK67Uu8YyQjyNQBCXVjdcIRz268kbCOcV&#10;a9VaJoRfcrAonp9ylWl74y1dd74SoYRdphBq77tMSlfWZJSb2o44eCfbG+WD7Cupe3UL5aaVSRSl&#10;0qiGw0KtOvqsqbzsBoOgh/VqP6PT7PBjN9vl9/mLVpsE8fVlXH6A8DT6/zDc8QM6FIHpaAfWTrQI&#10;4YhHmMyTOYi7HadxAuKIkLynIItcPh4o/gAAAP//AwBQSwECLQAUAAYACAAAACEAtoM4kv4AAADh&#10;AQAAEwAAAAAAAAAAAAAAAAAAAAAAW0NvbnRlbnRfVHlwZXNdLnhtbFBLAQItABQABgAIAAAAIQA4&#10;/SH/1gAAAJQBAAALAAAAAAAAAAAAAAAAAC8BAABfcmVscy8ucmVsc1BLAQItABQABgAIAAAAIQAD&#10;9yDlhQIAAHEFAAAOAAAAAAAAAAAAAAAAAC4CAABkcnMvZTJvRG9jLnhtbFBLAQItABQABgAIAAAA&#10;IQDtM+P33gAAAAgBAAAPAAAAAAAAAAAAAAAAAN8EAABkcnMvZG93bnJldi54bWxQSwUGAAAAAAQA&#10;BADzAAAA6gUAAAAA&#10;">
              <v:textbox>
                <w:txbxContent>
                  <w:p w:rsidRPr="00967A77" w:rsidR="008806EB" w:rsidP="00E00670" w:rsidRDefault="008806EB" w14:paraId="14951556" w14:textId="318F01C1">
                    <w:pPr>
                      <w:spacing w:after="0"/>
                      <w:jc w:val="center"/>
                      <w:rPr>
                        <w:b/>
                        <w:bCs/>
                      </w:rPr>
                    </w:pPr>
                    <w:r>
                      <w:rPr>
                        <w:b/>
                        <w:bCs/>
                      </w:rPr>
                      <w:t>Lesson 3: The Budget Game</w:t>
                    </w:r>
                  </w:p>
                </w:txbxContent>
              </v:textbox>
              <w10:wrap anchorx="margin"/>
            </v:rect>
          </w:pict>
        </mc:Fallback>
      </mc:AlternateConten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F31B4AC" w14:textId="77777777" w:rsidR="008806EB" w:rsidRDefault="008806EB">
    <w:pPr>
      <w:pStyle w:val="Header"/>
    </w:pPr>
    <w:r>
      <w:rPr>
        <w:noProof/>
      </w:rPr>
      <mc:AlternateContent>
        <mc:Choice Requires="wps">
          <w:drawing>
            <wp:anchor distT="0" distB="0" distL="114300" distR="114300" simplePos="0" relativeHeight="251684866" behindDoc="0" locked="0" layoutInCell="1" allowOverlap="1" wp14:anchorId="40ECF6FD" wp14:editId="5DCC0CD8">
              <wp:simplePos x="0" y="0"/>
              <wp:positionH relativeFrom="margin">
                <wp:posOffset>-717550</wp:posOffset>
              </wp:positionH>
              <wp:positionV relativeFrom="paragraph">
                <wp:posOffset>237490</wp:posOffset>
              </wp:positionV>
              <wp:extent cx="7373620" cy="116840"/>
              <wp:effectExtent l="0" t="0" r="0" b="0"/>
              <wp:wrapNone/>
              <wp:docPr id="1002303853" name="Rectangle 70"/>
              <wp:cNvGraphicFramePr/>
              <a:graphic xmlns:a="http://schemas.openxmlformats.org/drawingml/2006/main">
                <a:graphicData uri="http://schemas.microsoft.com/office/word/2010/wordprocessingShape">
                  <wps:wsp>
                    <wps:cNvSpPr/>
                    <wps:spPr>
                      <a:xfrm>
                        <a:off x="0" y="0"/>
                        <a:ext cx="7373620" cy="116840"/>
                      </a:xfrm>
                      <a:prstGeom prst="rect">
                        <a:avLst/>
                      </a:prstGeom>
                      <a:solidFill>
                        <a:srgbClr val="00A0AF"/>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xmlns:a="http://schemas.openxmlformats.org/drawingml/2006/main">
          <w:pict>
            <v:rect id="Rectangle 70" style="position:absolute;margin-left:-56.5pt;margin-top:18.7pt;width:580.6pt;height:9.2pt;z-index:251684866;visibility:visible;mso-wrap-style:square;mso-height-percent:0;mso-wrap-distance-left:9pt;mso-wrap-distance-top:0;mso-wrap-distance-right:9pt;mso-wrap-distance-bottom:0;mso-position-horizontal:absolute;mso-position-horizontal-relative:margin;mso-position-vertical:absolute;mso-position-vertical-relative:text;mso-height-percent:0;mso-height-relative:margin;v-text-anchor:middle" o:spid="_x0000_s1026" fillcolor="#00a0af" stroked="f" strokeweight="1pt" w14:anchorId="4551FBBD"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2WSjfgIAAF8FAAAOAAAAZHJzL2Uyb0RvYy54bWysVE1v2zAMvQ/YfxB0X22nnwvqFEGLDAOK&#10;tmg79KzIUmxAFjVKiZP9+lGy43RtscOwiy2J5CP59KjLq21r2Eahb8CWvDjKOVNWQtXYVcl/PC++&#10;XHDmg7CVMGBVyXfK86vZ50+XnZuqCdRgKoWMQKyfdq7kdQhummVe1qoV/gicsmTUgK0ItMVVVqHo&#10;CL012STPz7IOsHIIUnlPpze9kc8SvtZKhnutvQrMlJxqC+mL6buM32x2KaYrFK5u5FCG+IcqWtFY&#10;SjpC3Ygg2Bqbd1BtIxE86HAkoc1A60aq1AN1U+RvunmqhVOpFyLHu5Em//9g5d3myT0g0dA5P/W0&#10;jF1sNbbxT/WxbSJrN5KltoFJOjw/Pj8+mxCnkmxFcXZxktjMDtEOffimoGVxUXKky0gcic2tD5SR&#10;XPcuMZkH01SLxpi0wdXy2iDbiHhx+TyfL+JdUcgfbsZGZwsxrDfHk+zQS1qFnVHRz9hHpVlTUfWT&#10;VEmSmRrzCCmVDUVvqkWl+vTFaZ7vexsjUi0JMCJryj9iDwBRwu+x+yoH/xiqkkrH4PxvhfXBY0TK&#10;DDaMwW1jAT8CMNTVkLn335PUUxNZWkK1e0CG0M+Id3LR0L3dCh8eBNJQ0FXToId7+mgDXclhWHFW&#10;A/766Dz6k1bJyllHQ1Zy/3MtUHFmvltS8dfihFTDQtqcnJ5HOeFry/K1xa7bayA5FPSkOJmW0T+Y&#10;/VIjtC/0HsxjVjIJKyl3yWXA/eY69MNPL4pU83lyo0l0ItzaJycjeGQ16vJ5+yLQDeINJPs72A+k&#10;mL7RcO8bIy3M1wF0kwR+4HXgm6Y4CWd4ceIz8XqfvA7v4uw3AAAA//8DAFBLAwQUAAYACAAAACEA&#10;zKYKQuIAAAALAQAADwAAAGRycy9kb3ducmV2LnhtbEyPQU+DQBSE7yb+h80z8dYutLQlyKMxTbwZ&#10;G6iJetvCE4jsW2SXFvvr3Z70OJnJzDfpdtKdONFgW8MI4TwAQVyaquUa4fXwNItBWKe4Up1hQvgh&#10;C9vs9iZVSWXOnNOpcLXwJWwThdA41ydS2rIhrezc9MTe+zSDVs7LoZbVoM6+XHdyEQRrqVXLfqFR&#10;Pe0aKr+KUSNsxhfzHdXPh3z38RatL8X+/ZLvEe/vpscHEI4m9xeGK75Hh8wzHc3IlRUdwiwMl/6M&#10;Q1huIhDXRBDFCxBHhNUqBpml8v+H7BcAAP//AwBQSwECLQAUAAYACAAAACEAtoM4kv4AAADhAQAA&#10;EwAAAAAAAAAAAAAAAAAAAAAAW0NvbnRlbnRfVHlwZXNdLnhtbFBLAQItABQABgAIAAAAIQA4/SH/&#10;1gAAAJQBAAALAAAAAAAAAAAAAAAAAC8BAABfcmVscy8ucmVsc1BLAQItABQABgAIAAAAIQA52WSj&#10;fgIAAF8FAAAOAAAAAAAAAAAAAAAAAC4CAABkcnMvZTJvRG9jLnhtbFBLAQItABQABgAIAAAAIQDM&#10;pgpC4gAAAAsBAAAPAAAAAAAAAAAAAAAAANgEAABkcnMvZG93bnJldi54bWxQSwUGAAAAAAQABADz&#10;AAAA5wUAAAAA&#10;">
              <w10:wrap anchorx="margin"/>
            </v:rect>
          </w:pict>
        </mc:Fallback>
      </mc:AlternateContent>
    </w:r>
    <w:r>
      <w:rPr>
        <w:noProof/>
      </w:rPr>
      <mc:AlternateContent>
        <mc:Choice Requires="wps">
          <w:drawing>
            <wp:anchor distT="0" distB="0" distL="114300" distR="114300" simplePos="0" relativeHeight="251683842" behindDoc="0" locked="0" layoutInCell="1" allowOverlap="1" wp14:anchorId="78159880" wp14:editId="6F886520">
              <wp:simplePos x="0" y="0"/>
              <wp:positionH relativeFrom="margin">
                <wp:posOffset>-717550</wp:posOffset>
              </wp:positionH>
              <wp:positionV relativeFrom="paragraph">
                <wp:posOffset>-254000</wp:posOffset>
              </wp:positionV>
              <wp:extent cx="7373815" cy="457200"/>
              <wp:effectExtent l="0" t="0" r="0" b="0"/>
              <wp:wrapNone/>
              <wp:docPr id="1536392020" name="Rectangle 70"/>
              <wp:cNvGraphicFramePr/>
              <a:graphic xmlns:a="http://schemas.openxmlformats.org/drawingml/2006/main">
                <a:graphicData uri="http://schemas.microsoft.com/office/word/2010/wordprocessingShape">
                  <wps:wsp>
                    <wps:cNvSpPr/>
                    <wps:spPr>
                      <a:xfrm>
                        <a:off x="0" y="0"/>
                        <a:ext cx="7373815" cy="457200"/>
                      </a:xfrm>
                      <a:prstGeom prst="rect">
                        <a:avLst/>
                      </a:prstGeom>
                      <a:solidFill>
                        <a:srgbClr val="285F74"/>
                      </a:solidFill>
                      <a:ln>
                        <a:noFill/>
                      </a:ln>
                    </wps:spPr>
                    <wps:style>
                      <a:lnRef idx="2">
                        <a:schemeClr val="accent1">
                          <a:shade val="15000"/>
                        </a:schemeClr>
                      </a:lnRef>
                      <a:fillRef idx="1">
                        <a:schemeClr val="accent1"/>
                      </a:fillRef>
                      <a:effectRef idx="0">
                        <a:schemeClr val="accent1"/>
                      </a:effectRef>
                      <a:fontRef idx="minor">
                        <a:schemeClr val="lt1"/>
                      </a:fontRef>
                    </wps:style>
                    <wps:txbx>
                      <w:txbxContent>
                        <w:p w14:paraId="6FF0AB66" w14:textId="09215899" w:rsidR="008806EB" w:rsidRPr="00DE343A" w:rsidRDefault="008806EB" w:rsidP="00E00670">
                          <w:pPr>
                            <w:spacing w:after="0"/>
                            <w:jc w:val="center"/>
                            <w:rPr>
                              <w:b/>
                              <w:bCs/>
                            </w:rPr>
                          </w:pPr>
                          <w:r>
                            <w:rPr>
                              <w:b/>
                              <w:bCs/>
                            </w:rPr>
                            <w:t>Lesson 3: The Budget Game</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xmlns:a="http://schemas.openxmlformats.org/drawingml/2006/main">
          <w:pict>
            <v:rect id="_x0000_s1041" style="position:absolute;margin-left:-56.5pt;margin-top:-20pt;width:580.6pt;height:36pt;z-index:251683842;visibility:visible;mso-wrap-style:square;mso-height-percent:0;mso-wrap-distance-left:9pt;mso-wrap-distance-top:0;mso-wrap-distance-right:9pt;mso-wrap-distance-bottom:0;mso-position-horizontal:absolute;mso-position-horizontal-relative:margin;mso-position-vertical:absolute;mso-position-vertical-relative:text;mso-height-percent:0;mso-height-relative:margin;v-text-anchor:middle" fillcolor="#285f74" stroked="f" strokeweight="1pt" w14:anchorId="781598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1N5HhgIAAHEFAAAOAAAAZHJzL2Uyb0RvYy54bWysVMFu2zAMvQ/YPwi6r47TZMmCOkXQIsOA&#10;og3WDj0rshwbkEWNUmJnXz9KdpyuLXYYdrEpkXwkn0heXbe1ZgeFrgKT8fRixJkyEvLK7DL+42n9&#10;ac6Z88LkQoNRGT8qx6+XHz9cNXahxlCCzhUyAjFu0diMl97bRZI4WapauAuwypCyAKyFpyPukhxF&#10;Q+i1Tsaj0eekAcwtglTO0e1tp+TLiF8USvqHonDKM51xys3HL8bvNnyT5ZVY7FDYspJ9GuIfsqhF&#10;ZSjoAHUrvGB7rN5A1ZVEcFD4Cwl1AkVRSRVroGrS0atqHkthVayFyHF2oMn9P1h5f3i0GyQaGusW&#10;jsRQRVtgHf6UH2sjWceBLNV6Julydjm7nKdTziTpJtMZvUZgMzl7W3T+q4KaBSHjSI8RORKHO+c7&#10;05NJCOZAV/m60joecLe90cgOgh5uPJ+uZ5Me/Q8zbYKxgeDWIYab5FxLlPxRq2CnzXdVsCqn7Mcx&#10;k9hmaogjpFTGp52qFLnqwqfT0VDb4BErjYABuaD4A3YPEFr4LXaXZW8fXFXs0sF59LfEOufBI0YG&#10;4wfnujKA7wFoqqqP3NmfSOqoCSz5dtsSNxmfB8tws4X8uEGG0E2Ns3Jd0UveCec3AmlMaKBo9P0D&#10;fQoNTcahlzgrAX+9dx/sqXtJy1lDY5dx93MvUHGmvxnq6y/pZBLmNB5iV3GGLzXblxqzr2+AGiSl&#10;JWNlFMkZvT6JBUL9TBtiFaKSShhJsTMuPZ4ON75bB7RjpFqtohnNphX+zjxaGcADz6FTn9pngbZv&#10;Z0+DcA+nERWLV13d2QZPA6u9h6KKLX/mtX8BmuvYSv0OCovj5TlanTfl8jcAAAD//wMAUEsDBBQA&#10;BgAIAAAAIQCLjuX/4AAAAAwBAAAPAAAAZHJzL2Rvd25yZXYueG1sTI/NasMwEITvhb6D2EJviWQ7&#10;lOBaDkkhPaSn/ECvirWx3VorY8mJ+/bdnNrbDDvMflOsJteJKw6h9aQhmSsQSJW3LdUaTsftbAki&#10;REPWdJ5Qww8GWJWPD4XJrb/RHq+HWAsuoZAbDU2MfS5lqBp0Jsx9j8S3ix+ciWyHWtrB3LjcdTJV&#10;6kU60xJ/aEyPbw1W34fRabDjdnPM8JKdPv1uv/74esfNLtX6+Wlav4KIOMW/MNzxGR1KZjr7kWwQ&#10;nYZZkmQ8JrJaKBb3iFosUxBnDVmqQJaF/D+i/AUAAP//AwBQSwECLQAUAAYACAAAACEAtoM4kv4A&#10;AADhAQAAEwAAAAAAAAAAAAAAAAAAAAAAW0NvbnRlbnRfVHlwZXNdLnhtbFBLAQItABQABgAIAAAA&#10;IQA4/SH/1gAAAJQBAAALAAAAAAAAAAAAAAAAAC8BAABfcmVscy8ucmVsc1BLAQItABQABgAIAAAA&#10;IQCV1N5HhgIAAHEFAAAOAAAAAAAAAAAAAAAAAC4CAABkcnMvZTJvRG9jLnhtbFBLAQItABQABgAI&#10;AAAAIQCLjuX/4AAAAAwBAAAPAAAAAAAAAAAAAAAAAOAEAABkcnMvZG93bnJldi54bWxQSwUGAAAA&#10;AAQABADzAAAA7QUAAAAA&#10;">
              <v:textbox>
                <w:txbxContent>
                  <w:p w:rsidRPr="00DE343A" w:rsidR="008806EB" w:rsidP="00E00670" w:rsidRDefault="008806EB" w14:paraId="6FF0AB66" w14:textId="09215899">
                    <w:pPr>
                      <w:spacing w:after="0"/>
                      <w:jc w:val="center"/>
                      <w:rPr>
                        <w:b/>
                        <w:bCs/>
                      </w:rPr>
                    </w:pPr>
                    <w:r>
                      <w:rPr>
                        <w:b/>
                        <w:bCs/>
                      </w:rPr>
                      <w:t>Lesson 3: The Budget Game</w:t>
                    </w:r>
                  </w:p>
                </w:txbxContent>
              </v:textbox>
              <w10:wrap anchorx="margin"/>
            </v:rect>
          </w:pict>
        </mc:Fallback>
      </mc:AlternateConten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F9C436" w14:textId="77777777" w:rsidR="003A15A5" w:rsidRDefault="003A15A5">
    <w:pPr>
      <w:pStyle w:val="Header"/>
    </w:pPr>
    <w:r>
      <w:rPr>
        <w:noProof/>
      </w:rPr>
      <mc:AlternateContent>
        <mc:Choice Requires="wps">
          <w:drawing>
            <wp:anchor distT="0" distB="0" distL="114300" distR="114300" simplePos="0" relativeHeight="251694082" behindDoc="0" locked="0" layoutInCell="1" allowOverlap="1" wp14:anchorId="75E91DA9" wp14:editId="0B23D8A1">
              <wp:simplePos x="0" y="0"/>
              <wp:positionH relativeFrom="margin">
                <wp:align>center</wp:align>
              </wp:positionH>
              <wp:positionV relativeFrom="paragraph">
                <wp:posOffset>222250</wp:posOffset>
              </wp:positionV>
              <wp:extent cx="7373815" cy="117231"/>
              <wp:effectExtent l="0" t="0" r="0" b="0"/>
              <wp:wrapNone/>
              <wp:docPr id="1316039864" name="Rectangle 70"/>
              <wp:cNvGraphicFramePr/>
              <a:graphic xmlns:a="http://schemas.openxmlformats.org/drawingml/2006/main">
                <a:graphicData uri="http://schemas.microsoft.com/office/word/2010/wordprocessingShape">
                  <wps:wsp>
                    <wps:cNvSpPr/>
                    <wps:spPr>
                      <a:xfrm>
                        <a:off x="0" y="0"/>
                        <a:ext cx="7373815" cy="117231"/>
                      </a:xfrm>
                      <a:prstGeom prst="rect">
                        <a:avLst/>
                      </a:prstGeom>
                      <a:solidFill>
                        <a:srgbClr val="00A0AF"/>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xmlns:a="http://schemas.openxmlformats.org/drawingml/2006/main">
          <w:pict>
            <v:rect id="Rectangle 70" style="position:absolute;margin-left:0;margin-top:17.5pt;width:580.6pt;height:9.25pt;z-index:251694082;visibility:visible;mso-wrap-style:square;mso-height-percent:0;mso-wrap-distance-left:9pt;mso-wrap-distance-top:0;mso-wrap-distance-right:9pt;mso-wrap-distance-bottom:0;mso-position-horizontal:center;mso-position-horizontal-relative:margin;mso-position-vertical:absolute;mso-position-vertical-relative:text;mso-height-percent:0;mso-height-relative:margin;v-text-anchor:middle" o:spid="_x0000_s1026" fillcolor="#00a0af" stroked="f" strokeweight="1pt" w14:anchorId="2883D54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45pefgIAAF8FAAAOAAAAZHJzL2Uyb0RvYy54bWysVMFu2zAMvQ/YPwi6r7bTdumCOkXQIsOA&#10;oi3WDj0rshQbkEWNUuJkXz9KdpyuLXYYdpElkXwknx91ebVrDdsq9A3YkhcnOWfKSqgauy75j6fl&#10;pwvOfBC2EgasKvleeX41//jhsnMzNYEaTKWQEYj1s86VvA7BzbLMy1q1wp+AU5aMGrAVgY64zioU&#10;HaG3Jpvk+eesA6wcglTe0+1Nb+TzhK+1kuFea68CMyWn2kJaMa2ruGbzSzFbo3B1I4cyxD9U0YrG&#10;UtIR6kYEwTbYvIFqG4ngQYcTCW0GWjdSpR6omyJ/1c1jLZxKvRA53o00+f8HK++2j+4BiYbO+Zmn&#10;bexip7GNX6qP7RJZ+5EstQtM0uX0dHp6UZxzJslWFNPJaRHZzI7RDn34qqBlcVNypJ+ROBLbWx96&#10;14NLTObBNNWyMSYdcL26Nsi2Iv64fJEvlgP6H27GRmcLMaxHjDfZsZe0C3ujop+x35VmTUXVT1Il&#10;SWZqzCOkVDYUvakWlerTF+d5npRCvY0RqdMEGJE15R+xB4Ao4bfYfZWDfwxVSaVjcP63wvrgMSJl&#10;BhvG4LaxgO8BGOpqyNz7H0jqqYksraDaPyBD6GfEO7ls6L/dCh8eBNJQ0PjQoId7WrSBruQw7Dir&#10;AX+9dx/9Satk5ayjISu5/7kRqDgz3yyp+EtxdhanMh3OzqcTOuBLy+qlxW7aayA5FPSkOJm20T+Y&#10;w1YjtM/0HixiVjIJKyl3yWXAw+E69MNPL4pUi0Vyo0l0ItzaRycjeGQ16vJp9yzQDeINJPs7OAyk&#10;mL3ScO8bIy0sNgF0kwR+5HXgm6Y4CWd4ceIz8fKcvI7v4vw3AAAA//8DAFBLAwQUAAYACAAAACEA&#10;BDDZJt8AAAAHAQAADwAAAGRycy9kb3ducmV2LnhtbEyPQU+DQBCF7yb+h82YeLMLbUGDDI1p4s3Y&#10;QJuoty2MQGRnkV1a7K93e2pPk5f38t436WrSnTjQYFvDCOEsAEFcmqrlGmG3fX14AmGd4kp1hgnh&#10;jyysstubVCWVOXJOh8LVwpewTRRC41yfSGnLhrSyM9MTe+/bDFo5L4daVoM6+nLdyXkQxFKrlv1C&#10;o3paN1T+FKNGeBzfze+yftvm66+PZXwqNp+nfIN4fze9PINwNLlLGM74Hh0yz7Q3I1dWdAj+EYew&#10;iPw9u2EczkHsEaJFBDJL5TV/9g8AAP//AwBQSwECLQAUAAYACAAAACEAtoM4kv4AAADhAQAAEwAA&#10;AAAAAAAAAAAAAAAAAAAAW0NvbnRlbnRfVHlwZXNdLnhtbFBLAQItABQABgAIAAAAIQA4/SH/1gAA&#10;AJQBAAALAAAAAAAAAAAAAAAAAC8BAABfcmVscy8ucmVsc1BLAQItABQABgAIAAAAIQBY45pefgIA&#10;AF8FAAAOAAAAAAAAAAAAAAAAAC4CAABkcnMvZTJvRG9jLnhtbFBLAQItABQABgAIAAAAIQAEMNkm&#10;3wAAAAcBAAAPAAAAAAAAAAAAAAAAANgEAABkcnMvZG93bnJldi54bWxQSwUGAAAAAAQABADzAAAA&#10;5AUAAAAA&#10;">
              <w10:wrap anchorx="margin"/>
            </v:rect>
          </w:pict>
        </mc:Fallback>
      </mc:AlternateContent>
    </w:r>
    <w:r w:rsidRPr="00967A77">
      <w:rPr>
        <w:noProof/>
        <w:color w:val="FFFFFF" w:themeColor="background1"/>
      </w:rPr>
      <mc:AlternateContent>
        <mc:Choice Requires="wps">
          <w:drawing>
            <wp:anchor distT="0" distB="0" distL="114300" distR="114300" simplePos="0" relativeHeight="251693058" behindDoc="0" locked="0" layoutInCell="1" allowOverlap="1" wp14:anchorId="793A5241" wp14:editId="4D72898A">
              <wp:simplePos x="0" y="0"/>
              <wp:positionH relativeFrom="margin">
                <wp:align>center</wp:align>
              </wp:positionH>
              <wp:positionV relativeFrom="paragraph">
                <wp:posOffset>-269289</wp:posOffset>
              </wp:positionV>
              <wp:extent cx="7373815" cy="457200"/>
              <wp:effectExtent l="0" t="0" r="0" b="0"/>
              <wp:wrapNone/>
              <wp:docPr id="669001446" name="Rectangle 70"/>
              <wp:cNvGraphicFramePr/>
              <a:graphic xmlns:a="http://schemas.openxmlformats.org/drawingml/2006/main">
                <a:graphicData uri="http://schemas.microsoft.com/office/word/2010/wordprocessingShape">
                  <wps:wsp>
                    <wps:cNvSpPr/>
                    <wps:spPr>
                      <a:xfrm>
                        <a:off x="0" y="0"/>
                        <a:ext cx="7373815" cy="457200"/>
                      </a:xfrm>
                      <a:prstGeom prst="rect">
                        <a:avLst/>
                      </a:prstGeom>
                      <a:solidFill>
                        <a:srgbClr val="285F74"/>
                      </a:solidFill>
                      <a:ln>
                        <a:noFill/>
                      </a:ln>
                    </wps:spPr>
                    <wps:style>
                      <a:lnRef idx="2">
                        <a:schemeClr val="accent1">
                          <a:shade val="15000"/>
                        </a:schemeClr>
                      </a:lnRef>
                      <a:fillRef idx="1">
                        <a:schemeClr val="accent1"/>
                      </a:fillRef>
                      <a:effectRef idx="0">
                        <a:schemeClr val="accent1"/>
                      </a:effectRef>
                      <a:fontRef idx="minor">
                        <a:schemeClr val="lt1"/>
                      </a:fontRef>
                    </wps:style>
                    <wps:txbx>
                      <w:txbxContent>
                        <w:p w14:paraId="512B9E34" w14:textId="15EF68B6" w:rsidR="003A15A5" w:rsidRPr="00967A77" w:rsidRDefault="003A15A5" w:rsidP="00E00670">
                          <w:pPr>
                            <w:spacing w:after="0"/>
                            <w:jc w:val="center"/>
                            <w:rPr>
                              <w:b/>
                              <w:bCs/>
                            </w:rPr>
                          </w:pPr>
                          <w:r>
                            <w:rPr>
                              <w:b/>
                              <w:bCs/>
                            </w:rPr>
                            <w:t>Lesson 4: Credit Choices</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xmlns:a="http://schemas.openxmlformats.org/drawingml/2006/main">
          <w:pict>
            <v:rect id="_x0000_s1042" style="position:absolute;margin-left:0;margin-top:-21.2pt;width:580.6pt;height:36pt;z-index:251693058;visibility:visible;mso-wrap-style:square;mso-height-percent:0;mso-wrap-distance-left:9pt;mso-wrap-distance-top:0;mso-wrap-distance-right:9pt;mso-wrap-distance-bottom:0;mso-position-horizontal:center;mso-position-horizontal-relative:margin;mso-position-vertical:absolute;mso-position-vertical-relative:text;mso-height-percent:0;mso-height-relative:margin;v-text-anchor:middle" fillcolor="#285f74" stroked="f" strokeweight="1pt" w14:anchorId="793A524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thbKhgIAAHEFAAAOAAAAZHJzL2Uyb0RvYy54bWysVMFu2zAMvQ/YPwi6r47TZGmDOkXQIsOA&#10;oivWDj0rshQbkEWNUhJnXz9KdpyuLXYYdrEpkXwkn0heXbeNYTuFvgZb8PxsxJmyEsrabgr+42n1&#10;6YIzH4QthQGrCn5Qnl8vPn642ru5GkMFplTICMT6+d4VvArBzbPMy0o1wp+BU5aUGrARgY64yUoU&#10;e0JvTDYejT5ne8DSIUjlPd3edkq+SPhaKxm+ae1VYKbglFtIX0zfdfxmiysx36BwVS37NMQ/ZNGI&#10;2lLQAepWBMG2WL+BamqJ4EGHMwlNBlrXUqUaqJp89Kqax0o4lWohcrwbaPL/D1be7x7dAxINe+fn&#10;nsRYRauxiX/Kj7WJrMNAlmoDk3Q5O5+dX+RTziTpJtMZvUZkMzt5O/Thi4KGRaHgSI+ROBK7Ox86&#10;06NJDObB1OWqNiYdcLO+Mch2gh5ufDFdzSY9+h9mxkZjC9GtQ4w32amWJIWDUdHO2O9Ks7qk7Mcp&#10;k9RmaogjpFQ25J2qEqXqwufT0VDb4JEqTYARWVP8AbsHiC38FrvLsrePrip16eA8+ltinfPgkSKD&#10;DYNzU1vA9wAMVdVH7uyPJHXURJZCu26Jm4JfRst4s4by8IAMoZsa7+Sqppe8Ez48CKQxoYGi0Q/f&#10;6KMN7AsOvcRZBfjrvftoT91LWs72NHYF9z+3AhVn5qulvr7MJ5M4p+mQuoozfKlZv9TYbXMD1CA5&#10;LRknk0jOGMxR1AjNM22IZYxKKmElxS64DHg83IRuHdCOkWq5TGY0m06EO/voZASPPMdOfWqfBbq+&#10;nQMNwj0cR1TMX3V1Zxs9LSy3AXSdWv7Ea/8CNNeplfodFBfHy3OyOm3KxW8AAAD//wMAUEsDBBQA&#10;BgAIAAAAIQDtM+P33gAAAAgBAAAPAAAAZHJzL2Rvd25yZXYueG1sTI/NbsIwEITvlfoO1lbqDZwE&#10;FLVpNggq0QM98SP1auIlCcTrKHYgffuaUzmOZjTzTb4YTSuu1LvGMkI8jUAQl1Y3XCEc9uvJGwjn&#10;FWvVWiaEX3KwKJ6fcpVpe+MtXXe+EqGEXaYQau+7TEpX1mSUm9qOOHgn2xvlg+wrqXt1C+WmlUkU&#10;pdKohsNCrTr6rKm87AaDoIf1aj+j0+zwYzfb5ff5i1abBPH1ZVx+gPA0+v8w3PEDOhSB6WgH1k60&#10;COGIR5jMkzmIux2ncQLiiJC8pyCLXD4eKP4AAAD//wMAUEsBAi0AFAAGAAgAAAAhALaDOJL+AAAA&#10;4QEAABMAAAAAAAAAAAAAAAAAAAAAAFtDb250ZW50X1R5cGVzXS54bWxQSwECLQAUAAYACAAAACEA&#10;OP0h/9YAAACUAQAACwAAAAAAAAAAAAAAAAAvAQAAX3JlbHMvLnJlbHNQSwECLQAUAAYACAAAACEA&#10;Q7YWyoYCAABxBQAADgAAAAAAAAAAAAAAAAAuAgAAZHJzL2Uyb0RvYy54bWxQSwECLQAUAAYACAAA&#10;ACEA7TPj994AAAAIAQAADwAAAAAAAAAAAAAAAADgBAAAZHJzL2Rvd25yZXYueG1sUEsFBgAAAAAE&#10;AAQA8wAAAOsFAAAAAA==&#10;">
              <v:textbox>
                <w:txbxContent>
                  <w:p w:rsidRPr="00967A77" w:rsidR="003A15A5" w:rsidP="00E00670" w:rsidRDefault="003A15A5" w14:paraId="512B9E34" w14:textId="15EF68B6">
                    <w:pPr>
                      <w:spacing w:after="0"/>
                      <w:jc w:val="center"/>
                      <w:rPr>
                        <w:b/>
                        <w:bCs/>
                      </w:rPr>
                    </w:pPr>
                    <w:r>
                      <w:rPr>
                        <w:b/>
                        <w:bCs/>
                      </w:rPr>
                      <w:t>Lesson 4: Credit Choices</w:t>
                    </w:r>
                  </w:p>
                </w:txbxContent>
              </v:textbox>
              <w10:wrap anchorx="margin"/>
            </v:rect>
          </w:pict>
        </mc:Fallback>
      </mc:AlternateConten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6C4244" w14:textId="77777777" w:rsidR="003A15A5" w:rsidRDefault="003A15A5">
    <w:pPr>
      <w:pStyle w:val="Header"/>
    </w:pPr>
    <w:r>
      <w:rPr>
        <w:noProof/>
      </w:rPr>
      <mc:AlternateContent>
        <mc:Choice Requires="wps">
          <w:drawing>
            <wp:anchor distT="0" distB="0" distL="114300" distR="114300" simplePos="0" relativeHeight="251691010" behindDoc="0" locked="0" layoutInCell="1" allowOverlap="1" wp14:anchorId="6A36F149" wp14:editId="58D35B67">
              <wp:simplePos x="0" y="0"/>
              <wp:positionH relativeFrom="margin">
                <wp:posOffset>-717550</wp:posOffset>
              </wp:positionH>
              <wp:positionV relativeFrom="paragraph">
                <wp:posOffset>237490</wp:posOffset>
              </wp:positionV>
              <wp:extent cx="7373620" cy="116840"/>
              <wp:effectExtent l="0" t="0" r="0" b="0"/>
              <wp:wrapNone/>
              <wp:docPr id="2140844681" name="Rectangle 70"/>
              <wp:cNvGraphicFramePr/>
              <a:graphic xmlns:a="http://schemas.openxmlformats.org/drawingml/2006/main">
                <a:graphicData uri="http://schemas.microsoft.com/office/word/2010/wordprocessingShape">
                  <wps:wsp>
                    <wps:cNvSpPr/>
                    <wps:spPr>
                      <a:xfrm>
                        <a:off x="0" y="0"/>
                        <a:ext cx="7373620" cy="116840"/>
                      </a:xfrm>
                      <a:prstGeom prst="rect">
                        <a:avLst/>
                      </a:prstGeom>
                      <a:solidFill>
                        <a:srgbClr val="00A0AF"/>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xmlns:a="http://schemas.openxmlformats.org/drawingml/2006/main">
          <w:pict>
            <v:rect id="Rectangle 70" style="position:absolute;margin-left:-56.5pt;margin-top:18.7pt;width:580.6pt;height:9.2pt;z-index:251691010;visibility:visible;mso-wrap-style:square;mso-height-percent:0;mso-wrap-distance-left:9pt;mso-wrap-distance-top:0;mso-wrap-distance-right:9pt;mso-wrap-distance-bottom:0;mso-position-horizontal:absolute;mso-position-horizontal-relative:margin;mso-position-vertical:absolute;mso-position-vertical-relative:text;mso-height-percent:0;mso-height-relative:margin;v-text-anchor:middle" o:spid="_x0000_s1026" fillcolor="#00a0af" stroked="f" strokeweight="1pt" w14:anchorId="3C75BCE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2WSjfgIAAF8FAAAOAAAAZHJzL2Uyb0RvYy54bWysVE1v2zAMvQ/YfxB0X22nnwvqFEGLDAOK&#10;tmg79KzIUmxAFjVKiZP9+lGy43RtscOwiy2J5CP59KjLq21r2Eahb8CWvDjKOVNWQtXYVcl/PC++&#10;XHDmg7CVMGBVyXfK86vZ50+XnZuqCdRgKoWMQKyfdq7kdQhummVe1qoV/gicsmTUgK0ItMVVVqHo&#10;CL012STPz7IOsHIIUnlPpze9kc8SvtZKhnutvQrMlJxqC+mL6buM32x2KaYrFK5u5FCG+IcqWtFY&#10;SjpC3Ygg2Bqbd1BtIxE86HAkoc1A60aq1AN1U+RvunmqhVOpFyLHu5Em//9g5d3myT0g0dA5P/W0&#10;jF1sNbbxT/WxbSJrN5KltoFJOjw/Pj8+mxCnkmxFcXZxktjMDtEOffimoGVxUXKky0gcic2tD5SR&#10;XPcuMZkH01SLxpi0wdXy2iDbiHhx+TyfL+JdUcgfbsZGZwsxrDfHk+zQS1qFnVHRz9hHpVlTUfWT&#10;VEmSmRrzCCmVDUVvqkWl+vTFaZ7vexsjUi0JMCJryj9iDwBRwu+x+yoH/xiqkkrH4PxvhfXBY0TK&#10;DDaMwW1jAT8CMNTVkLn335PUUxNZWkK1e0CG0M+Id3LR0L3dCh8eBNJQ0FXToId7+mgDXclhWHFW&#10;A/766Dz6k1bJyllHQ1Zy/3MtUHFmvltS8dfihFTDQtqcnJ5HOeFry/K1xa7bayA5FPSkOJmW0T+Y&#10;/VIjtC/0HsxjVjIJKyl3yWXA/eY69MNPL4pU83lyo0l0ItzaJycjeGQ16vJ5+yLQDeINJPs72A+k&#10;mL7RcO8bIy3M1wF0kwR+4HXgm6Y4CWd4ceIz8XqfvA7v4uw3AAAA//8DAFBLAwQUAAYACAAAACEA&#10;zKYKQuIAAAALAQAADwAAAGRycy9kb3ducmV2LnhtbEyPQU+DQBSE7yb+h80z8dYutLQlyKMxTbwZ&#10;G6iJetvCE4jsW2SXFvvr3Z70OJnJzDfpdtKdONFgW8MI4TwAQVyaquUa4fXwNItBWKe4Up1hQvgh&#10;C9vs9iZVSWXOnNOpcLXwJWwThdA41ydS2rIhrezc9MTe+zSDVs7LoZbVoM6+XHdyEQRrqVXLfqFR&#10;Pe0aKr+KUSNsxhfzHdXPh3z38RatL8X+/ZLvEe/vpscHEI4m9xeGK75Hh8wzHc3IlRUdwiwMl/6M&#10;Q1huIhDXRBDFCxBHhNUqBpml8v+H7BcAAP//AwBQSwECLQAUAAYACAAAACEAtoM4kv4AAADhAQAA&#10;EwAAAAAAAAAAAAAAAAAAAAAAW0NvbnRlbnRfVHlwZXNdLnhtbFBLAQItABQABgAIAAAAIQA4/SH/&#10;1gAAAJQBAAALAAAAAAAAAAAAAAAAAC8BAABfcmVscy8ucmVsc1BLAQItABQABgAIAAAAIQA52WSj&#10;fgIAAF8FAAAOAAAAAAAAAAAAAAAAAC4CAABkcnMvZTJvRG9jLnhtbFBLAQItABQABgAIAAAAIQDM&#10;pgpC4gAAAAsBAAAPAAAAAAAAAAAAAAAAANgEAABkcnMvZG93bnJldi54bWxQSwUGAAAAAAQABADz&#10;AAAA5wUAAAAA&#10;">
              <w10:wrap anchorx="margin"/>
            </v:rect>
          </w:pict>
        </mc:Fallback>
      </mc:AlternateContent>
    </w:r>
    <w:r>
      <w:rPr>
        <w:noProof/>
      </w:rPr>
      <mc:AlternateContent>
        <mc:Choice Requires="wps">
          <w:drawing>
            <wp:anchor distT="0" distB="0" distL="114300" distR="114300" simplePos="0" relativeHeight="251689986" behindDoc="0" locked="0" layoutInCell="1" allowOverlap="1" wp14:anchorId="3F666F1C" wp14:editId="57C16634">
              <wp:simplePos x="0" y="0"/>
              <wp:positionH relativeFrom="margin">
                <wp:posOffset>-717550</wp:posOffset>
              </wp:positionH>
              <wp:positionV relativeFrom="paragraph">
                <wp:posOffset>-254000</wp:posOffset>
              </wp:positionV>
              <wp:extent cx="7373815" cy="457200"/>
              <wp:effectExtent l="0" t="0" r="0" b="0"/>
              <wp:wrapNone/>
              <wp:docPr id="1375119907" name="Rectangle 70"/>
              <wp:cNvGraphicFramePr/>
              <a:graphic xmlns:a="http://schemas.openxmlformats.org/drawingml/2006/main">
                <a:graphicData uri="http://schemas.microsoft.com/office/word/2010/wordprocessingShape">
                  <wps:wsp>
                    <wps:cNvSpPr/>
                    <wps:spPr>
                      <a:xfrm>
                        <a:off x="0" y="0"/>
                        <a:ext cx="7373815" cy="457200"/>
                      </a:xfrm>
                      <a:prstGeom prst="rect">
                        <a:avLst/>
                      </a:prstGeom>
                      <a:solidFill>
                        <a:srgbClr val="285F74"/>
                      </a:solidFill>
                      <a:ln>
                        <a:noFill/>
                      </a:ln>
                    </wps:spPr>
                    <wps:style>
                      <a:lnRef idx="2">
                        <a:schemeClr val="accent1">
                          <a:shade val="15000"/>
                        </a:schemeClr>
                      </a:lnRef>
                      <a:fillRef idx="1">
                        <a:schemeClr val="accent1"/>
                      </a:fillRef>
                      <a:effectRef idx="0">
                        <a:schemeClr val="accent1"/>
                      </a:effectRef>
                      <a:fontRef idx="minor">
                        <a:schemeClr val="lt1"/>
                      </a:fontRef>
                    </wps:style>
                    <wps:txbx>
                      <w:txbxContent>
                        <w:p w14:paraId="0B6A8F29" w14:textId="24BC7ED5" w:rsidR="003A15A5" w:rsidRPr="00DE343A" w:rsidRDefault="003A15A5" w:rsidP="00E00670">
                          <w:pPr>
                            <w:spacing w:after="0"/>
                            <w:jc w:val="center"/>
                            <w:rPr>
                              <w:b/>
                              <w:bCs/>
                            </w:rPr>
                          </w:pPr>
                          <w:r>
                            <w:rPr>
                              <w:b/>
                              <w:bCs/>
                            </w:rPr>
                            <w:t>Lesson 4: Credit Choices</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xmlns:a="http://schemas.openxmlformats.org/drawingml/2006/main">
          <w:pict>
            <v:rect id="_x0000_s1043" style="position:absolute;margin-left:-56.5pt;margin-top:-20pt;width:580.6pt;height:36pt;z-index:251689986;visibility:visible;mso-wrap-style:square;mso-height-percent:0;mso-wrap-distance-left:9pt;mso-wrap-distance-top:0;mso-wrap-distance-right:9pt;mso-wrap-distance-bottom:0;mso-position-horizontal:absolute;mso-position-horizontal-relative:margin;mso-position-vertical:absolute;mso-position-vertical-relative:text;mso-height-percent:0;mso-height-relative:margin;v-text-anchor:middle" fillcolor="#285f74" stroked="f" strokeweight="1pt" w14:anchorId="3F666F1C"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CGA2hgIAAHIFAAAOAAAAZHJzL2Uyb0RvYy54bWysVE1v2zAMvQ/YfxB0Xx2nydIFdYqgRYYB&#10;RVusHXpWZCkxIIsapcTOfv0o2XG6tthh2MWWRPKRfPy4vGprw/YKfQW24PnZiDNlJZSV3RT8x9Pq&#10;0wVnPghbCgNWFfygPL9afPxw2bi5GsMWTKmQEYj188YVfBuCm2eZl1tVC38GTlkSasBaBLriJitR&#10;NIRem2w8Gn3OGsDSIUjlPb3edEK+SPhaKxnutfYqMFNwii2kL6bvOn6zxaWYb1C4bSX7MMQ/RFGL&#10;ypLTAepGBMF2WL2BqiuJ4EGHMwl1BlpXUqUcKJt89Cqbx61wKuVC5Hg30OT/H6y82z+6ByQaGufn&#10;no4xi1ZjHf8UH2sTWYeBLNUGJulxdj47v8innEmSTaYzqkZkMztZO/Thq4KaxUPBkYqROBL7Wx86&#10;1aNKdObBVOWqMiZdcLO+Nsj2ggo3vpiuZpMe/Q81Y6OyhWjWIcaX7JRLOoWDUVHP2O9Ks6qk6Mcp&#10;ktRmavAjpFQ25J1oK0rVuc+noyG3wSJlmgAjsib/A3YPEFv4LXYXZa8fTVXq0sF49LfAOuPBInkG&#10;GwbjurKA7wEYyqr33OkfSeqoiSyFdt0SNzTEqY7xaQ3l4QEZQjc23slVRaW8FT48CKQ5oYmi2Q/3&#10;9NEGmoJDf+JsC/jrvfeoT+1LUs4amruC+587gYoz881SY3/JJ5M4qOmS2oozfClZv5TYXX0N1CE5&#10;bRkn05GMMZjjUSPUz7QiltEriYSV5LvgMuDxch26fUBLRqrlMqnRcDoRbu2jkxE8Eh1b9al9Fuj6&#10;fg40CXdwnFExf9XWnW60tLDcBdBV6vkTr30JaLBTL/VLKG6Ol/ekdVqVi98AAAD//wMAUEsDBBQA&#10;BgAIAAAAIQCLjuX/4AAAAAwBAAAPAAAAZHJzL2Rvd25yZXYueG1sTI/NasMwEITvhb6D2EJviWQ7&#10;lOBaDkkhPaSn/ECvirWx3VorY8mJ+/bdnNrbDDvMflOsJteJKw6h9aQhmSsQSJW3LdUaTsftbAki&#10;REPWdJ5Qww8GWJWPD4XJrb/RHq+HWAsuoZAbDU2MfS5lqBp0Jsx9j8S3ix+ciWyHWtrB3LjcdTJV&#10;6kU60xJ/aEyPbw1W34fRabDjdnPM8JKdPv1uv/74esfNLtX6+Wlav4KIOMW/MNzxGR1KZjr7kWwQ&#10;nYZZkmQ8JrJaKBb3iFosUxBnDVmqQJaF/D+i/AUAAP//AwBQSwECLQAUAAYACAAAACEAtoM4kv4A&#10;AADhAQAAEwAAAAAAAAAAAAAAAAAAAAAAW0NvbnRlbnRfVHlwZXNdLnhtbFBLAQItABQABgAIAAAA&#10;IQA4/SH/1gAAAJQBAAALAAAAAAAAAAAAAAAAAC8BAABfcmVscy8ucmVsc1BLAQItABQABgAIAAAA&#10;IQDGCGA2hgIAAHIFAAAOAAAAAAAAAAAAAAAAAC4CAABkcnMvZTJvRG9jLnhtbFBLAQItABQABgAI&#10;AAAAIQCLjuX/4AAAAAwBAAAPAAAAAAAAAAAAAAAAAOAEAABkcnMvZG93bnJldi54bWxQSwUGAAAA&#10;AAQABADzAAAA7QUAAAAA&#10;">
              <v:textbox>
                <w:txbxContent>
                  <w:p w:rsidRPr="00DE343A" w:rsidR="003A15A5" w:rsidP="00E00670" w:rsidRDefault="003A15A5" w14:paraId="0B6A8F29" w14:textId="24BC7ED5">
                    <w:pPr>
                      <w:spacing w:after="0"/>
                      <w:jc w:val="center"/>
                      <w:rPr>
                        <w:b/>
                        <w:bCs/>
                      </w:rPr>
                    </w:pPr>
                    <w:r>
                      <w:rPr>
                        <w:b/>
                        <w:bCs/>
                      </w:rPr>
                      <w:t>Lesson 4: Credit Choices</w:t>
                    </w:r>
                  </w:p>
                </w:txbxContent>
              </v:textbox>
              <w10:wrap anchorx="margin"/>
            </v:rect>
          </w:pict>
        </mc:Fallback>
      </mc:AlternateConten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34660CC" w14:textId="77777777" w:rsidR="001C79E1" w:rsidRDefault="001C79E1">
    <w:pPr>
      <w:pStyle w:val="Header"/>
    </w:pPr>
    <w:r>
      <w:rPr>
        <w:noProof/>
      </w:rPr>
      <mc:AlternateContent>
        <mc:Choice Requires="wps">
          <w:drawing>
            <wp:anchor distT="0" distB="0" distL="114300" distR="114300" simplePos="0" relativeHeight="251700226" behindDoc="0" locked="0" layoutInCell="1" allowOverlap="1" wp14:anchorId="0DFC388C" wp14:editId="2011FC72">
              <wp:simplePos x="0" y="0"/>
              <wp:positionH relativeFrom="margin">
                <wp:align>center</wp:align>
              </wp:positionH>
              <wp:positionV relativeFrom="paragraph">
                <wp:posOffset>222250</wp:posOffset>
              </wp:positionV>
              <wp:extent cx="7373815" cy="117231"/>
              <wp:effectExtent l="0" t="0" r="0" b="0"/>
              <wp:wrapNone/>
              <wp:docPr id="408276732" name="Rectangle 70"/>
              <wp:cNvGraphicFramePr/>
              <a:graphic xmlns:a="http://schemas.openxmlformats.org/drawingml/2006/main">
                <a:graphicData uri="http://schemas.microsoft.com/office/word/2010/wordprocessingShape">
                  <wps:wsp>
                    <wps:cNvSpPr/>
                    <wps:spPr>
                      <a:xfrm>
                        <a:off x="0" y="0"/>
                        <a:ext cx="7373815" cy="117231"/>
                      </a:xfrm>
                      <a:prstGeom prst="rect">
                        <a:avLst/>
                      </a:prstGeom>
                      <a:solidFill>
                        <a:srgbClr val="00A0AF"/>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xmlns:a="http://schemas.openxmlformats.org/drawingml/2006/main">
          <w:pict>
            <v:rect id="Rectangle 70" style="position:absolute;margin-left:0;margin-top:17.5pt;width:580.6pt;height:9.25pt;z-index:251700226;visibility:visible;mso-wrap-style:square;mso-height-percent:0;mso-wrap-distance-left:9pt;mso-wrap-distance-top:0;mso-wrap-distance-right:9pt;mso-wrap-distance-bottom:0;mso-position-horizontal:center;mso-position-horizontal-relative:margin;mso-position-vertical:absolute;mso-position-vertical-relative:text;mso-height-percent:0;mso-height-relative:margin;v-text-anchor:middle" o:spid="_x0000_s1026" fillcolor="#00a0af" stroked="f" strokeweight="1pt" w14:anchorId="7E422E3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45pefgIAAF8FAAAOAAAAZHJzL2Uyb0RvYy54bWysVMFu2zAMvQ/YPwi6r7bTdumCOkXQIsOA&#10;oi3WDj0rshQbkEWNUuJkXz9KdpyuLXYYdpElkXwknx91ebVrDdsq9A3YkhcnOWfKSqgauy75j6fl&#10;pwvOfBC2EgasKvleeX41//jhsnMzNYEaTKWQEYj1s86VvA7BzbLMy1q1wp+AU5aMGrAVgY64zioU&#10;HaG3Jpvk+eesA6wcglTe0+1Nb+TzhK+1kuFea68CMyWn2kJaMa2ruGbzSzFbo3B1I4cyxD9U0YrG&#10;UtIR6kYEwTbYvIFqG4ngQYcTCW0GWjdSpR6omyJ/1c1jLZxKvRA53o00+f8HK++2j+4BiYbO+Zmn&#10;bexip7GNX6qP7RJZ+5EstQtM0uX0dHp6UZxzJslWFNPJaRHZzI7RDn34qqBlcVNypJ+ROBLbWx96&#10;14NLTObBNNWyMSYdcL26Nsi2Iv64fJEvlgP6H27GRmcLMaxHjDfZsZe0C3ujop+x35VmTUXVT1Il&#10;SWZqzCOkVDYUvakWlerTF+d5npRCvY0RqdMEGJE15R+xB4Ao4bfYfZWDfwxVSaVjcP63wvrgMSJl&#10;BhvG4LaxgO8BGOpqyNz7H0jqqYksraDaPyBD6GfEO7ls6L/dCh8eBNJQ0PjQoId7WrSBruQw7Dir&#10;AX+9dx/9Satk5ayjISu5/7kRqDgz3yyp+EtxdhanMh3OzqcTOuBLy+qlxW7aayA5FPSkOJm20T+Y&#10;w1YjtM/0HixiVjIJKyl3yWXAw+E69MNPL4pUi0Vyo0l0ItzaRycjeGQ16vJp9yzQDeINJPs7OAyk&#10;mL3ScO8bIy0sNgF0kwR+5HXgm6Y4CWd4ceIz8fKcvI7v4vw3AAAA//8DAFBLAwQUAAYACAAAACEA&#10;BDDZJt8AAAAHAQAADwAAAGRycy9kb3ducmV2LnhtbEyPQU+DQBCF7yb+h82YeLMLbUGDDI1p4s3Y&#10;QJuoty2MQGRnkV1a7K93e2pPk5f38t436WrSnTjQYFvDCOEsAEFcmqrlGmG3fX14AmGd4kp1hgnh&#10;jyysstubVCWVOXJOh8LVwpewTRRC41yfSGnLhrSyM9MTe+/bDFo5L4daVoM6+nLdyXkQxFKrlv1C&#10;o3paN1T+FKNGeBzfze+yftvm66+PZXwqNp+nfIN4fze9PINwNLlLGM74Hh0yz7Q3I1dWdAj+EYew&#10;iPw9u2EczkHsEaJFBDJL5TV/9g8AAP//AwBQSwECLQAUAAYACAAAACEAtoM4kv4AAADhAQAAEwAA&#10;AAAAAAAAAAAAAAAAAAAAW0NvbnRlbnRfVHlwZXNdLnhtbFBLAQItABQABgAIAAAAIQA4/SH/1gAA&#10;AJQBAAALAAAAAAAAAAAAAAAAAC8BAABfcmVscy8ucmVsc1BLAQItABQABgAIAAAAIQBY45pefgIA&#10;AF8FAAAOAAAAAAAAAAAAAAAAAC4CAABkcnMvZTJvRG9jLnhtbFBLAQItABQABgAIAAAAIQAEMNkm&#10;3wAAAAcBAAAPAAAAAAAAAAAAAAAAANgEAABkcnMvZG93bnJldi54bWxQSwUGAAAAAAQABADzAAAA&#10;5AUAAAAA&#10;">
              <w10:wrap anchorx="margin"/>
            </v:rect>
          </w:pict>
        </mc:Fallback>
      </mc:AlternateContent>
    </w:r>
    <w:r w:rsidRPr="00967A77">
      <w:rPr>
        <w:noProof/>
        <w:color w:val="FFFFFF" w:themeColor="background1"/>
      </w:rPr>
      <mc:AlternateContent>
        <mc:Choice Requires="wps">
          <w:drawing>
            <wp:anchor distT="0" distB="0" distL="114300" distR="114300" simplePos="0" relativeHeight="251699202" behindDoc="0" locked="0" layoutInCell="1" allowOverlap="1" wp14:anchorId="6D0E73FC" wp14:editId="5E846AD4">
              <wp:simplePos x="0" y="0"/>
              <wp:positionH relativeFrom="margin">
                <wp:align>center</wp:align>
              </wp:positionH>
              <wp:positionV relativeFrom="paragraph">
                <wp:posOffset>-269289</wp:posOffset>
              </wp:positionV>
              <wp:extent cx="7373815" cy="457200"/>
              <wp:effectExtent l="0" t="0" r="0" b="0"/>
              <wp:wrapNone/>
              <wp:docPr id="1282983972" name="Rectangle 70"/>
              <wp:cNvGraphicFramePr/>
              <a:graphic xmlns:a="http://schemas.openxmlformats.org/drawingml/2006/main">
                <a:graphicData uri="http://schemas.microsoft.com/office/word/2010/wordprocessingShape">
                  <wps:wsp>
                    <wps:cNvSpPr/>
                    <wps:spPr>
                      <a:xfrm>
                        <a:off x="0" y="0"/>
                        <a:ext cx="7373815" cy="457200"/>
                      </a:xfrm>
                      <a:prstGeom prst="rect">
                        <a:avLst/>
                      </a:prstGeom>
                      <a:solidFill>
                        <a:srgbClr val="285F74"/>
                      </a:solidFill>
                      <a:ln>
                        <a:noFill/>
                      </a:ln>
                    </wps:spPr>
                    <wps:style>
                      <a:lnRef idx="2">
                        <a:schemeClr val="accent1">
                          <a:shade val="15000"/>
                        </a:schemeClr>
                      </a:lnRef>
                      <a:fillRef idx="1">
                        <a:schemeClr val="accent1"/>
                      </a:fillRef>
                      <a:effectRef idx="0">
                        <a:schemeClr val="accent1"/>
                      </a:effectRef>
                      <a:fontRef idx="minor">
                        <a:schemeClr val="lt1"/>
                      </a:fontRef>
                    </wps:style>
                    <wps:txbx>
                      <w:txbxContent>
                        <w:p w14:paraId="0BB14284" w14:textId="18505F43" w:rsidR="001C79E1" w:rsidRPr="00967A77" w:rsidRDefault="001C79E1" w:rsidP="00E00670">
                          <w:pPr>
                            <w:spacing w:after="0"/>
                            <w:jc w:val="center"/>
                            <w:rPr>
                              <w:b/>
                              <w:bCs/>
                            </w:rPr>
                          </w:pPr>
                          <w:r>
                            <w:rPr>
                              <w:b/>
                              <w:bCs/>
                            </w:rPr>
                            <w:t>Lesson 5: Savvy Consumer</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xmlns:a="http://schemas.openxmlformats.org/drawingml/2006/main">
          <w:pict>
            <v:rect id="_x0000_s1044" style="position:absolute;margin-left:0;margin-top:-21.2pt;width:580.6pt;height:36pt;z-index:251699202;visibility:visible;mso-wrap-style:square;mso-height-percent:0;mso-wrap-distance-left:9pt;mso-wrap-distance-top:0;mso-wrap-distance-right:9pt;mso-wrap-distance-bottom:0;mso-position-horizontal:center;mso-position-horizontal-relative:margin;mso-position-vertical:absolute;mso-position-vertical-relative:text;mso-height-percent:0;mso-height-relative:margin;v-text-anchor:middle" fillcolor="#285f74" stroked="f" strokeweight="1pt" w14:anchorId="6D0E73FC"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aqi7hQIAAHIFAAAOAAAAZHJzL2Uyb0RvYy54bWysVMFu2zAMvQ/YPwi6r47TZOmCOkXQIsOA&#10;oi3WDj0rspQYkEWNUmJnXz9KdpyuLXYYdrEpkXwkn0heXrW1YXuFvgJb8PxsxJmyEsrKbgr+42n1&#10;6YIzH4QthQGrCn5Qnl8tPn64bNxcjWELplTICMT6eeMKvg3BzbPMy62qhT8DpywpNWAtAh1xk5Uo&#10;GkKvTTYejT5nDWDpEKTynm5vOiVfJHytlQz3WnsVmCk45RbSF9N3Hb/Z4lLMNyjctpJ9GuIfsqhF&#10;ZSnoAHUjgmA7rN5A1ZVE8KDDmYQ6A60rqVINVE0+elXN41Y4lWohcrwbaPL/D1be7R/dAxINjfNz&#10;T2KsotVYxz/lx9pE1mEgS7WBSbqcnc/OL/IpZ5J0k+mMXiOymZ28HfrwVUHNolBwpMdIHIn9rQ+d&#10;6dEkBvNgqnJVGZMOuFlfG2R7QQ83vpiuZpMe/Q8zY6OxhejWIcab7FRLksLBqGhn7HelWVVS9uOU&#10;SWozNcQRUiob8k61FaXqwufT0VDb4JEqTYARWVP8AbsHiC38FrvLsrePrip16eA8+ltinfPgkSKD&#10;DYNzXVnA9wAMVdVH7uyPJHXURJZCu26JGxriZBqv1lAeHpAhdGPjnVxV9JS3wocHgTQnNFE0++Ge&#10;PtpAU3DoJc62gL/eu4/21L6k5ayhuSu4/7kTqDgz3yw19pd8MomDmg6prTjDl5r1S43d1ddAHZLT&#10;lnEyieSMwRxFjVA/04pYxqikElZS7ILLgMfDdej2AS0ZqZbLZEbD6US4tY9ORvBIdGzVp/ZZoOv7&#10;OdAk3MFxRsX8VVt3ttHTwnIXQFep50+89k9Ag516qV9CcXO8PCer06pc/AYAAP//AwBQSwMEFAAG&#10;AAgAAAAhAO0z4/feAAAACAEAAA8AAABkcnMvZG93bnJldi54bWxMj81uwjAQhO+V+g7WVuoNnAQU&#10;tWk2CCrRAz3xI/Vq4iUJxOsodiB9+5pTOY5mNPNNvhhNK67Uu8YyQjyNQBCXVjdcIRz268kbCOcV&#10;a9VaJoRfcrAonp9ylWl74y1dd74SoYRdphBq77tMSlfWZJSb2o44eCfbG+WD7Cupe3UL5aaVSRSl&#10;0qiGw0KtOvqsqbzsBoOgh/VqP6PT7PBjN9vl9/mLVpsE8fVlXH6A8DT6/zDc8QM6FIHpaAfWTrQI&#10;4YhHmMyTOYi7HadxAuKIkLynIItcPh4o/gAAAP//AwBQSwECLQAUAAYACAAAACEAtoM4kv4AAADh&#10;AQAAEwAAAAAAAAAAAAAAAAAAAAAAW0NvbnRlbnRfVHlwZXNdLnhtbFBLAQItABQABgAIAAAAIQA4&#10;/SH/1gAAAJQBAAALAAAAAAAAAAAAAAAAAC8BAABfcmVscy8ucmVsc1BLAQItABQABgAIAAAAIQAQ&#10;aqi7hQIAAHIFAAAOAAAAAAAAAAAAAAAAAC4CAABkcnMvZTJvRG9jLnhtbFBLAQItABQABgAIAAAA&#10;IQDtM+P33gAAAAgBAAAPAAAAAAAAAAAAAAAAAN8EAABkcnMvZG93bnJldi54bWxQSwUGAAAAAAQA&#10;BADzAAAA6gUAAAAA&#10;">
              <v:textbox>
                <w:txbxContent>
                  <w:p w:rsidRPr="00967A77" w:rsidR="001C79E1" w:rsidP="00E00670" w:rsidRDefault="001C79E1" w14:paraId="0BB14284" w14:textId="18505F43">
                    <w:pPr>
                      <w:spacing w:after="0"/>
                      <w:jc w:val="center"/>
                      <w:rPr>
                        <w:b/>
                        <w:bCs/>
                      </w:rPr>
                    </w:pPr>
                    <w:r>
                      <w:rPr>
                        <w:b/>
                        <w:bCs/>
                      </w:rPr>
                      <w:t>Lesson 5: Savvy Consumer</w:t>
                    </w:r>
                  </w:p>
                </w:txbxContent>
              </v:textbox>
              <w10:wrap anchorx="margin"/>
            </v:rect>
          </w:pict>
        </mc:Fallback>
      </mc:AlternateConten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035E821" w14:textId="77777777" w:rsidR="001C79E1" w:rsidRDefault="001C79E1">
    <w:pPr>
      <w:pStyle w:val="Header"/>
    </w:pPr>
    <w:r>
      <w:rPr>
        <w:noProof/>
      </w:rPr>
      <mc:AlternateContent>
        <mc:Choice Requires="wps">
          <w:drawing>
            <wp:anchor distT="0" distB="0" distL="114300" distR="114300" simplePos="0" relativeHeight="251697154" behindDoc="0" locked="0" layoutInCell="1" allowOverlap="1" wp14:anchorId="5F172CDA" wp14:editId="17209292">
              <wp:simplePos x="0" y="0"/>
              <wp:positionH relativeFrom="margin">
                <wp:posOffset>-717550</wp:posOffset>
              </wp:positionH>
              <wp:positionV relativeFrom="paragraph">
                <wp:posOffset>237490</wp:posOffset>
              </wp:positionV>
              <wp:extent cx="7373620" cy="116840"/>
              <wp:effectExtent l="0" t="0" r="0" b="0"/>
              <wp:wrapNone/>
              <wp:docPr id="627404690" name="Rectangle 70"/>
              <wp:cNvGraphicFramePr/>
              <a:graphic xmlns:a="http://schemas.openxmlformats.org/drawingml/2006/main">
                <a:graphicData uri="http://schemas.microsoft.com/office/word/2010/wordprocessingShape">
                  <wps:wsp>
                    <wps:cNvSpPr/>
                    <wps:spPr>
                      <a:xfrm>
                        <a:off x="0" y="0"/>
                        <a:ext cx="7373620" cy="116840"/>
                      </a:xfrm>
                      <a:prstGeom prst="rect">
                        <a:avLst/>
                      </a:prstGeom>
                      <a:solidFill>
                        <a:srgbClr val="00A0AF"/>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xmlns:a="http://schemas.openxmlformats.org/drawingml/2006/main">
          <w:pict>
            <v:rect id="Rectangle 70" style="position:absolute;margin-left:-56.5pt;margin-top:18.7pt;width:580.6pt;height:9.2pt;z-index:251697154;visibility:visible;mso-wrap-style:square;mso-height-percent:0;mso-wrap-distance-left:9pt;mso-wrap-distance-top:0;mso-wrap-distance-right:9pt;mso-wrap-distance-bottom:0;mso-position-horizontal:absolute;mso-position-horizontal-relative:margin;mso-position-vertical:absolute;mso-position-vertical-relative:text;mso-height-percent:0;mso-height-relative:margin;v-text-anchor:middle" o:spid="_x0000_s1026" fillcolor="#00a0af" stroked="f" strokeweight="1pt" w14:anchorId="5F7AF35A"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2WSjfgIAAF8FAAAOAAAAZHJzL2Uyb0RvYy54bWysVE1v2zAMvQ/YfxB0X22nnwvqFEGLDAOK&#10;tmg79KzIUmxAFjVKiZP9+lGy43RtscOwiy2J5CP59KjLq21r2Eahb8CWvDjKOVNWQtXYVcl/PC++&#10;XHDmg7CVMGBVyXfK86vZ50+XnZuqCdRgKoWMQKyfdq7kdQhummVe1qoV/gicsmTUgK0ItMVVVqHo&#10;CL012STPz7IOsHIIUnlPpze9kc8SvtZKhnutvQrMlJxqC+mL6buM32x2KaYrFK5u5FCG+IcqWtFY&#10;SjpC3Ygg2Bqbd1BtIxE86HAkoc1A60aq1AN1U+RvunmqhVOpFyLHu5Em//9g5d3myT0g0dA5P/W0&#10;jF1sNbbxT/WxbSJrN5KltoFJOjw/Pj8+mxCnkmxFcXZxktjMDtEOffimoGVxUXKky0gcic2tD5SR&#10;XPcuMZkH01SLxpi0wdXy2iDbiHhx+TyfL+JdUcgfbsZGZwsxrDfHk+zQS1qFnVHRz9hHpVlTUfWT&#10;VEmSmRrzCCmVDUVvqkWl+vTFaZ7vexsjUi0JMCJryj9iDwBRwu+x+yoH/xiqkkrH4PxvhfXBY0TK&#10;DDaMwW1jAT8CMNTVkLn335PUUxNZWkK1e0CG0M+Id3LR0L3dCh8eBNJQ0FXToId7+mgDXclhWHFW&#10;A/766Dz6k1bJyllHQ1Zy/3MtUHFmvltS8dfihFTDQtqcnJ5HOeFry/K1xa7bayA5FPSkOJmW0T+Y&#10;/VIjtC/0HsxjVjIJKyl3yWXA/eY69MNPL4pU83lyo0l0ItzaJycjeGQ16vJ5+yLQDeINJPs72A+k&#10;mL7RcO8bIy3M1wF0kwR+4HXgm6Y4CWd4ceIz8XqfvA7v4uw3AAAA//8DAFBLAwQUAAYACAAAACEA&#10;zKYKQuIAAAALAQAADwAAAGRycy9kb3ducmV2LnhtbEyPQU+DQBSE7yb+h80z8dYutLQlyKMxTbwZ&#10;G6iJetvCE4jsW2SXFvvr3Z70OJnJzDfpdtKdONFgW8MI4TwAQVyaquUa4fXwNItBWKe4Up1hQvgh&#10;C9vs9iZVSWXOnNOpcLXwJWwThdA41ydS2rIhrezc9MTe+zSDVs7LoZbVoM6+XHdyEQRrqVXLfqFR&#10;Pe0aKr+KUSNsxhfzHdXPh3z38RatL8X+/ZLvEe/vpscHEI4m9xeGK75Hh8wzHc3IlRUdwiwMl/6M&#10;Q1huIhDXRBDFCxBHhNUqBpml8v+H7BcAAP//AwBQSwECLQAUAAYACAAAACEAtoM4kv4AAADhAQAA&#10;EwAAAAAAAAAAAAAAAAAAAAAAW0NvbnRlbnRfVHlwZXNdLnhtbFBLAQItABQABgAIAAAAIQA4/SH/&#10;1gAAAJQBAAALAAAAAAAAAAAAAAAAAC8BAABfcmVscy8ucmVsc1BLAQItABQABgAIAAAAIQA52WSj&#10;fgIAAF8FAAAOAAAAAAAAAAAAAAAAAC4CAABkcnMvZTJvRG9jLnhtbFBLAQItABQABgAIAAAAIQDM&#10;pgpC4gAAAAsBAAAPAAAAAAAAAAAAAAAAANgEAABkcnMvZG93bnJldi54bWxQSwUGAAAAAAQABADz&#10;AAAA5wUAAAAA&#10;">
              <w10:wrap anchorx="margin"/>
            </v:rect>
          </w:pict>
        </mc:Fallback>
      </mc:AlternateContent>
    </w:r>
    <w:r>
      <w:rPr>
        <w:noProof/>
      </w:rPr>
      <mc:AlternateContent>
        <mc:Choice Requires="wps">
          <w:drawing>
            <wp:anchor distT="0" distB="0" distL="114300" distR="114300" simplePos="0" relativeHeight="251696130" behindDoc="0" locked="0" layoutInCell="1" allowOverlap="1" wp14:anchorId="57A3A9AE" wp14:editId="3CB14C5B">
              <wp:simplePos x="0" y="0"/>
              <wp:positionH relativeFrom="margin">
                <wp:posOffset>-717550</wp:posOffset>
              </wp:positionH>
              <wp:positionV relativeFrom="paragraph">
                <wp:posOffset>-254000</wp:posOffset>
              </wp:positionV>
              <wp:extent cx="7373815" cy="457200"/>
              <wp:effectExtent l="0" t="0" r="0" b="0"/>
              <wp:wrapNone/>
              <wp:docPr id="804348677" name="Rectangle 70"/>
              <wp:cNvGraphicFramePr/>
              <a:graphic xmlns:a="http://schemas.openxmlformats.org/drawingml/2006/main">
                <a:graphicData uri="http://schemas.microsoft.com/office/word/2010/wordprocessingShape">
                  <wps:wsp>
                    <wps:cNvSpPr/>
                    <wps:spPr>
                      <a:xfrm>
                        <a:off x="0" y="0"/>
                        <a:ext cx="7373815" cy="457200"/>
                      </a:xfrm>
                      <a:prstGeom prst="rect">
                        <a:avLst/>
                      </a:prstGeom>
                      <a:solidFill>
                        <a:srgbClr val="285F74"/>
                      </a:solidFill>
                      <a:ln>
                        <a:noFill/>
                      </a:ln>
                    </wps:spPr>
                    <wps:style>
                      <a:lnRef idx="2">
                        <a:schemeClr val="accent1">
                          <a:shade val="15000"/>
                        </a:schemeClr>
                      </a:lnRef>
                      <a:fillRef idx="1">
                        <a:schemeClr val="accent1"/>
                      </a:fillRef>
                      <a:effectRef idx="0">
                        <a:schemeClr val="accent1"/>
                      </a:effectRef>
                      <a:fontRef idx="minor">
                        <a:schemeClr val="lt1"/>
                      </a:fontRef>
                    </wps:style>
                    <wps:txbx>
                      <w:txbxContent>
                        <w:p w14:paraId="19E74493" w14:textId="29DE6069" w:rsidR="001C79E1" w:rsidRPr="00DE343A" w:rsidRDefault="001C79E1" w:rsidP="00E00670">
                          <w:pPr>
                            <w:spacing w:after="0"/>
                            <w:jc w:val="center"/>
                            <w:rPr>
                              <w:b/>
                              <w:bCs/>
                            </w:rPr>
                          </w:pPr>
                          <w:r>
                            <w:rPr>
                              <w:b/>
                              <w:bCs/>
                            </w:rPr>
                            <w:t>Lesson 5: Savvy Consumer</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xmlns:a="http://schemas.openxmlformats.org/drawingml/2006/main">
          <w:pict>
            <v:rect id="_x0000_s1045" style="position:absolute;margin-left:-56.5pt;margin-top:-20pt;width:580.6pt;height:36pt;z-index:251696130;visibility:visible;mso-wrap-style:square;mso-height-percent:0;mso-wrap-distance-left:9pt;mso-wrap-distance-top:0;mso-wrap-distance-right:9pt;mso-wrap-distance-bottom:0;mso-position-horizontal:absolute;mso-position-horizontal-relative:margin;mso-position-vertical:absolute;mso-position-vertical-relative:text;mso-height-percent:0;mso-height-relative:margin;v-text-anchor:middle" fillcolor="#285f74" stroked="f" strokeweight="1pt" w14:anchorId="57A3A9A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y4H2hgIAAHIFAAAOAAAAZHJzL2Uyb0RvYy54bWysVMFu2zAMvQ/YPwi6r47TZOmCOkXQIsOA&#10;oi3WDj0rspQYkEWNUmJnXz9KdpyuLXYYdrEpkXwkn0heXrW1YXuFvgJb8PxsxJmyEsrKbgr+42n1&#10;6YIzH4QthQGrCn5Qnl8tPn64bNxcjWELplTICMT6eeMKvg3BzbPMy62qhT8DpywpNWAtAh1xk5Uo&#10;GkKvTTYejT5nDWDpEKTynm5vOiVfJHytlQz3WnsVmCk45RbSF9N3Hb/Z4lLMNyjctpJ9GuIfsqhF&#10;ZSnoAHUjgmA7rN5A1ZVE8KDDmYQ6A60rqVINVE0+elXN41Y4lWohcrwbaPL/D1be7R/dAxINjfNz&#10;T2KsotVYxz/lx9pE1mEgS7WBSbqcnc/OL/IpZ5J0k+mMXiOymZ28HfrwVUHNolBwpMdIHIn9rQ+d&#10;6dEkBvNgqnJVGZMOuFlfG2R7QQ83vpiuZpMe/Q8zY6OxhejWIcab7FRLksLBqGhn7HelWVVS9uOU&#10;SWozNcQRUiob8k61FaXqwufT0VDb4JEqTYARWVP8AbsHiC38FrvLsrePrip16eA8+ltinfPgkSKD&#10;DYNzXVnA9wAMVdVH7uyPJHXURJZCu26JGxricTSNV2soDw/IELqx8U6uKnrKW+HDg0CaE5oomv1w&#10;Tx9toCk49BJnW8Bf791He2pf0nLW0NwV3P/cCVScmW+WGvtLPpnEQU2H1Fac4UvN+qXG7uproA7J&#10;acs4mURyxmCOokaon2lFLGNUUgkrKXbBZcDj4Tp0+4CWjFTLZTKj4XQi3NpHJyN4JDq26lP7LND1&#10;/RxoEu7gOKNi/qqtO9voaWG5C6Cr1PMnXvsnoMFOvdQvobg5Xp6T1WlVLn4DAAD//wMAUEsDBBQA&#10;BgAIAAAAIQCLjuX/4AAAAAwBAAAPAAAAZHJzL2Rvd25yZXYueG1sTI/NasMwEITvhb6D2EJviWQ7&#10;lOBaDkkhPaSn/ECvirWx3VorY8mJ+/bdnNrbDDvMflOsJteJKw6h9aQhmSsQSJW3LdUaTsftbAki&#10;REPWdJ5Qww8GWJWPD4XJrb/RHq+HWAsuoZAbDU2MfS5lqBp0Jsx9j8S3ix+ciWyHWtrB3LjcdTJV&#10;6kU60xJ/aEyPbw1W34fRabDjdnPM8JKdPv1uv/74esfNLtX6+Wlav4KIOMW/MNzxGR1KZjr7kWwQ&#10;nYZZkmQ8JrJaKBb3iFosUxBnDVmqQJaF/D+i/AUAAP//AwBQSwECLQAUAAYACAAAACEAtoM4kv4A&#10;AADhAQAAEwAAAAAAAAAAAAAAAAAAAAAAW0NvbnRlbnRfVHlwZXNdLnhtbFBLAQItABQABgAIAAAA&#10;IQA4/SH/1gAAAJQBAAALAAAAAAAAAAAAAAAAAC8BAABfcmVscy8ucmVsc1BLAQItABQABgAIAAAA&#10;IQAry4H2hgIAAHIFAAAOAAAAAAAAAAAAAAAAAC4CAABkcnMvZTJvRG9jLnhtbFBLAQItABQABgAI&#10;AAAAIQCLjuX/4AAAAAwBAAAPAAAAAAAAAAAAAAAAAOAEAABkcnMvZG93bnJldi54bWxQSwUGAAAA&#10;AAQABADzAAAA7QUAAAAA&#10;">
              <v:textbox>
                <w:txbxContent>
                  <w:p w:rsidRPr="00DE343A" w:rsidR="001C79E1" w:rsidP="00E00670" w:rsidRDefault="001C79E1" w14:paraId="19E74493" w14:textId="29DE6069">
                    <w:pPr>
                      <w:spacing w:after="0"/>
                      <w:jc w:val="center"/>
                      <w:rPr>
                        <w:b/>
                        <w:bCs/>
                      </w:rPr>
                    </w:pPr>
                    <w:r>
                      <w:rPr>
                        <w:b/>
                        <w:bCs/>
                      </w:rPr>
                      <w:t>Lesson 5: Savvy Consumer</w:t>
                    </w:r>
                  </w:p>
                </w:txbxContent>
              </v:textbox>
              <w10:wrap anchorx="margin"/>
            </v:rect>
          </w:pict>
        </mc:Fallback>
      </mc:AlternateConten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34D328" w14:textId="77777777" w:rsidR="00CA09E9" w:rsidRDefault="00CA09E9">
    <w:pPr>
      <w:pStyle w:val="Header"/>
    </w:pPr>
    <w:r>
      <w:rPr>
        <w:noProof/>
      </w:rPr>
      <mc:AlternateContent>
        <mc:Choice Requires="wps">
          <w:drawing>
            <wp:anchor distT="0" distB="0" distL="114300" distR="114300" simplePos="0" relativeHeight="251703298" behindDoc="0" locked="0" layoutInCell="1" allowOverlap="1" wp14:anchorId="24957961" wp14:editId="155E3B88">
              <wp:simplePos x="0" y="0"/>
              <wp:positionH relativeFrom="margin">
                <wp:posOffset>-717550</wp:posOffset>
              </wp:positionH>
              <wp:positionV relativeFrom="paragraph">
                <wp:posOffset>237490</wp:posOffset>
              </wp:positionV>
              <wp:extent cx="7373620" cy="116840"/>
              <wp:effectExtent l="0" t="0" r="0" b="0"/>
              <wp:wrapNone/>
              <wp:docPr id="1434997276" name="Rectangle 70"/>
              <wp:cNvGraphicFramePr/>
              <a:graphic xmlns:a="http://schemas.openxmlformats.org/drawingml/2006/main">
                <a:graphicData uri="http://schemas.microsoft.com/office/word/2010/wordprocessingShape">
                  <wps:wsp>
                    <wps:cNvSpPr/>
                    <wps:spPr>
                      <a:xfrm>
                        <a:off x="0" y="0"/>
                        <a:ext cx="7373620" cy="116840"/>
                      </a:xfrm>
                      <a:prstGeom prst="rect">
                        <a:avLst/>
                      </a:prstGeom>
                      <a:solidFill>
                        <a:srgbClr val="00A0AF"/>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xmlns:a="http://schemas.openxmlformats.org/drawingml/2006/main">
          <w:pict>
            <v:rect id="Rectangle 70" style="position:absolute;margin-left:-56.5pt;margin-top:18.7pt;width:580.6pt;height:9.2pt;z-index:251703298;visibility:visible;mso-wrap-style:square;mso-height-percent:0;mso-wrap-distance-left:9pt;mso-wrap-distance-top:0;mso-wrap-distance-right:9pt;mso-wrap-distance-bottom:0;mso-position-horizontal:absolute;mso-position-horizontal-relative:margin;mso-position-vertical:absolute;mso-position-vertical-relative:text;mso-height-percent:0;mso-height-relative:margin;v-text-anchor:middle" o:spid="_x0000_s1026" fillcolor="#00a0af" stroked="f" strokeweight="1pt" w14:anchorId="0F90495A"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2WSjfgIAAF8FAAAOAAAAZHJzL2Uyb0RvYy54bWysVE1v2zAMvQ/YfxB0X22nnwvqFEGLDAOK&#10;tmg79KzIUmxAFjVKiZP9+lGy43RtscOwiy2J5CP59KjLq21r2Eahb8CWvDjKOVNWQtXYVcl/PC++&#10;XHDmg7CVMGBVyXfK86vZ50+XnZuqCdRgKoWMQKyfdq7kdQhummVe1qoV/gicsmTUgK0ItMVVVqHo&#10;CL012STPz7IOsHIIUnlPpze9kc8SvtZKhnutvQrMlJxqC+mL6buM32x2KaYrFK5u5FCG+IcqWtFY&#10;SjpC3Ygg2Bqbd1BtIxE86HAkoc1A60aq1AN1U+RvunmqhVOpFyLHu5Em//9g5d3myT0g0dA5P/W0&#10;jF1sNbbxT/WxbSJrN5KltoFJOjw/Pj8+mxCnkmxFcXZxktjMDtEOffimoGVxUXKky0gcic2tD5SR&#10;XPcuMZkH01SLxpi0wdXy2iDbiHhx+TyfL+JdUcgfbsZGZwsxrDfHk+zQS1qFnVHRz9hHpVlTUfWT&#10;VEmSmRrzCCmVDUVvqkWl+vTFaZ7vexsjUi0JMCJryj9iDwBRwu+x+yoH/xiqkkrH4PxvhfXBY0TK&#10;DDaMwW1jAT8CMNTVkLn335PUUxNZWkK1e0CG0M+Id3LR0L3dCh8eBNJQ0FXToId7+mgDXclhWHFW&#10;A/766Dz6k1bJyllHQ1Zy/3MtUHFmvltS8dfihFTDQtqcnJ5HOeFry/K1xa7bayA5FPSkOJmW0T+Y&#10;/VIjtC/0HsxjVjIJKyl3yWXA/eY69MNPL4pU83lyo0l0ItzaJycjeGQ16vJ5+yLQDeINJPs72A+k&#10;mL7RcO8bIy3M1wF0kwR+4HXgm6Y4CWd4ceIz8XqfvA7v4uw3AAAA//8DAFBLAwQUAAYACAAAACEA&#10;zKYKQuIAAAALAQAADwAAAGRycy9kb3ducmV2LnhtbEyPQU+DQBSE7yb+h80z8dYutLQlyKMxTbwZ&#10;G6iJetvCE4jsW2SXFvvr3Z70OJnJzDfpdtKdONFgW8MI4TwAQVyaquUa4fXwNItBWKe4Up1hQvgh&#10;C9vs9iZVSWXOnNOpcLXwJWwThdA41ydS2rIhrezc9MTe+zSDVs7LoZbVoM6+XHdyEQRrqVXLfqFR&#10;Pe0aKr+KUSNsxhfzHdXPh3z38RatL8X+/ZLvEe/vpscHEI4m9xeGK75Hh8wzHc3IlRUdwiwMl/6M&#10;Q1huIhDXRBDFCxBHhNUqBpml8v+H7BcAAP//AwBQSwECLQAUAAYACAAAACEAtoM4kv4AAADhAQAA&#10;EwAAAAAAAAAAAAAAAAAAAAAAW0NvbnRlbnRfVHlwZXNdLnhtbFBLAQItABQABgAIAAAAIQA4/SH/&#10;1gAAAJQBAAALAAAAAAAAAAAAAAAAAC8BAABfcmVscy8ucmVsc1BLAQItABQABgAIAAAAIQA52WSj&#10;fgIAAF8FAAAOAAAAAAAAAAAAAAAAAC4CAABkcnMvZTJvRG9jLnhtbFBLAQItABQABgAIAAAAIQDM&#10;pgpC4gAAAAsBAAAPAAAAAAAAAAAAAAAAANgEAABkcnMvZG93bnJldi54bWxQSwUGAAAAAAQABADz&#10;AAAA5wUAAAAA&#10;">
              <w10:wrap anchorx="margin"/>
            </v:rect>
          </w:pict>
        </mc:Fallback>
      </mc:AlternateContent>
    </w:r>
    <w:r>
      <w:rPr>
        <w:noProof/>
      </w:rPr>
      <mc:AlternateContent>
        <mc:Choice Requires="wps">
          <w:drawing>
            <wp:anchor distT="0" distB="0" distL="114300" distR="114300" simplePos="0" relativeHeight="251702274" behindDoc="0" locked="0" layoutInCell="1" allowOverlap="1" wp14:anchorId="5B1E9A36" wp14:editId="400EE03C">
              <wp:simplePos x="0" y="0"/>
              <wp:positionH relativeFrom="margin">
                <wp:posOffset>-717550</wp:posOffset>
              </wp:positionH>
              <wp:positionV relativeFrom="paragraph">
                <wp:posOffset>-254000</wp:posOffset>
              </wp:positionV>
              <wp:extent cx="7373815" cy="457200"/>
              <wp:effectExtent l="0" t="0" r="0" b="0"/>
              <wp:wrapNone/>
              <wp:docPr id="1940720800" name="Rectangle 70"/>
              <wp:cNvGraphicFramePr/>
              <a:graphic xmlns:a="http://schemas.openxmlformats.org/drawingml/2006/main">
                <a:graphicData uri="http://schemas.microsoft.com/office/word/2010/wordprocessingShape">
                  <wps:wsp>
                    <wps:cNvSpPr/>
                    <wps:spPr>
                      <a:xfrm>
                        <a:off x="0" y="0"/>
                        <a:ext cx="7373815" cy="457200"/>
                      </a:xfrm>
                      <a:prstGeom prst="rect">
                        <a:avLst/>
                      </a:prstGeom>
                      <a:solidFill>
                        <a:srgbClr val="285F74"/>
                      </a:solidFill>
                      <a:ln>
                        <a:noFill/>
                      </a:ln>
                    </wps:spPr>
                    <wps:style>
                      <a:lnRef idx="2">
                        <a:schemeClr val="accent1">
                          <a:shade val="15000"/>
                        </a:schemeClr>
                      </a:lnRef>
                      <a:fillRef idx="1">
                        <a:schemeClr val="accent1"/>
                      </a:fillRef>
                      <a:effectRef idx="0">
                        <a:schemeClr val="accent1"/>
                      </a:effectRef>
                      <a:fontRef idx="minor">
                        <a:schemeClr val="lt1"/>
                      </a:fontRef>
                    </wps:style>
                    <wps:txbx>
                      <w:txbxContent>
                        <w:p w14:paraId="5BC609AB" w14:textId="5CAB5997" w:rsidR="00CA09E9" w:rsidRPr="00DE343A" w:rsidRDefault="00CA09E9" w:rsidP="00E00670">
                          <w:pPr>
                            <w:spacing w:after="0"/>
                            <w:jc w:val="center"/>
                            <w:rPr>
                              <w:b/>
                              <w:bCs/>
                            </w:rPr>
                          </w:pPr>
                          <w:r>
                            <w:rPr>
                              <w:b/>
                              <w:bCs/>
                            </w:rPr>
                            <w:t>Wrap Up</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xmlns:a="http://schemas.openxmlformats.org/drawingml/2006/main">
          <w:pict>
            <v:rect id="_x0000_s1046" style="position:absolute;margin-left:-56.5pt;margin-top:-20pt;width:580.6pt;height:36pt;z-index:251702274;visibility:visible;mso-wrap-style:square;mso-height-percent:0;mso-wrap-distance-left:9pt;mso-wrap-distance-top:0;mso-wrap-distance-right:9pt;mso-wrap-distance-bottom:0;mso-position-horizontal:absolute;mso-position-horizontal-relative:margin;mso-position-vertical:absolute;mso-position-vertical-relative:text;mso-height-percent:0;mso-height-relative:margin;v-text-anchor:middle" fillcolor="#285f74" stroked="f" strokeweight="1pt" w14:anchorId="5B1E9A3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qUl7hgIAAHIFAAAOAAAAZHJzL2Uyb0RvYy54bWysVMFu2zAMvQ/YPwi6r47TZOmCOkXQIsOA&#10;oi3WDj0rshQbkEWNUuJkXz9KdpyuLXYYdrEpkXwkn0heXu0bw3YKfQ224PnZiDNlJZS13RT8x9Pq&#10;0wVnPghbCgNWFfygPL9afPxw2bq5GkMFplTICMT6eesKXoXg5lnmZaUa4c/AKUtKDdiIQEfcZCWK&#10;ltAbk41Ho89ZC1g6BKm8p9ubTskXCV9rJcO91l4FZgpOuYX0xfRdx2+2uBTzDQpX1bJPQ/xDFo2o&#10;LQUdoG5EEGyL9RuoppYIHnQ4k9BkoHUtVaqBqslHr6p5rIRTqRYix7uBJv//YOXd7tE9INHQOj/3&#10;JMYq9hqb+Kf82D6RdRjIUvvAJF3OzmfnF/mUM0m6yXRGrxHZzE7eDn34qqBhUSg40mMkjsTu1ofO&#10;9GgSg3kwdbmqjUkH3KyvDbKdoIcbX0xXs0mP/oeZsdHYQnTrEONNdqolSeFgVLQz9rvSrC4p+3HK&#10;JLWZGuIIKZUNeaeqRKm68Pl0NNQ2eKRKE2BE1hR/wO4BYgu/xe6y7O2jq0pdOjiP/pZY5zx4pMhg&#10;w+Dc1BbwPQBDVfWRO/sjSR01kaWwX++JGxri82gar9ZQHh6QIXRj451c1fSUt8KHB4E0JzRRNPvh&#10;nj7aQFtw6CXOKsBf791He2pf0nLW0twV3P/cClScmW+WGvtLPpnEQU2H1Fac4UvN+qXGbptroA7J&#10;acs4mURyxmCOokZonmlFLGNUUgkrKXbBZcDj4Tp0+4CWjFTLZTKj4XQi3NpHJyN4JDq26tP+WaDr&#10;+znQJNzBcUbF/FVbd7bR08JyG0DXqedPvPZPQIOdeqlfQnFzvDwnq9OqXPwGAAD//wMAUEsDBBQA&#10;BgAIAAAAIQCLjuX/4AAAAAwBAAAPAAAAZHJzL2Rvd25yZXYueG1sTI/NasMwEITvhb6D2EJviWQ7&#10;lOBaDkkhPaSn/ECvirWx3VorY8mJ+/bdnNrbDDvMflOsJteJKw6h9aQhmSsQSJW3LdUaTsftbAki&#10;REPWdJ5Qww8GWJWPD4XJrb/RHq+HWAsuoZAbDU2MfS5lqBp0Jsx9j8S3ix+ciWyHWtrB3LjcdTJV&#10;6kU60xJ/aEyPbw1W34fRabDjdnPM8JKdPv1uv/74esfNLtX6+Wlav4KIOMW/MNzxGR1KZjr7kWwQ&#10;nYZZkmQ8JrJaKBb3iFosUxBnDVmqQJaF/D+i/AUAAP//AwBQSwECLQAUAAYACAAAACEAtoM4kv4A&#10;AADhAQAAEwAAAAAAAAAAAAAAAAAAAAAAW0NvbnRlbnRfVHlwZXNdLnhtbFBLAQItABQABgAIAAAA&#10;IQA4/SH/1gAAAJQBAAALAAAAAAAAAAAAAAAAAC8BAABfcmVscy8ucmVsc1BLAQItABQABgAIAAAA&#10;IQD9qUl7hgIAAHIFAAAOAAAAAAAAAAAAAAAAAC4CAABkcnMvZTJvRG9jLnhtbFBLAQItABQABgAI&#10;AAAAIQCLjuX/4AAAAAwBAAAPAAAAAAAAAAAAAAAAAOAEAABkcnMvZG93bnJldi54bWxQSwUGAAAA&#10;AAQABADzAAAA7QUAAAAA&#10;">
              <v:textbox>
                <w:txbxContent>
                  <w:p w:rsidRPr="00DE343A" w:rsidR="00CA09E9" w:rsidP="00E00670" w:rsidRDefault="00CA09E9" w14:paraId="5BC609AB" w14:textId="5CAB5997">
                    <w:pPr>
                      <w:spacing w:after="0"/>
                      <w:jc w:val="center"/>
                      <w:rPr>
                        <w:b/>
                        <w:bCs/>
                      </w:rPr>
                    </w:pPr>
                    <w:r>
                      <w:rPr>
                        <w:b/>
                        <w:bCs/>
                      </w:rPr>
                      <w:t>Wrap Up</w:t>
                    </w:r>
                  </w:p>
                </w:txbxContent>
              </v:textbox>
              <w10:wrap anchorx="margin"/>
            </v:rect>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2BD2F74"/>
    <w:multiLevelType w:val="hybridMultilevel"/>
    <w:tmpl w:val="B268C9C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 w15:restartNumberingAfterBreak="0">
    <w:nsid w:val="096F160B"/>
    <w:multiLevelType w:val="hybridMultilevel"/>
    <w:tmpl w:val="B43AA22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 w15:restartNumberingAfterBreak="0">
    <w:nsid w:val="0EAE6C8F"/>
    <w:multiLevelType w:val="hybridMultilevel"/>
    <w:tmpl w:val="E4BA4FA4"/>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3" w15:restartNumberingAfterBreak="0">
    <w:nsid w:val="13C63442"/>
    <w:multiLevelType w:val="hybridMultilevel"/>
    <w:tmpl w:val="F236C35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14C61C3A"/>
    <w:multiLevelType w:val="hybridMultilevel"/>
    <w:tmpl w:val="64FA2FB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151C0BF0"/>
    <w:multiLevelType w:val="hybridMultilevel"/>
    <w:tmpl w:val="6CEE7FA4"/>
    <w:lvl w:ilvl="0" w:tplc="4E628F80">
      <w:start w:val="1"/>
      <w:numFmt w:val="bullet"/>
      <w:lvlText w:val="•"/>
      <w:lvlJc w:val="left"/>
      <w:pPr>
        <w:tabs>
          <w:tab w:val="num" w:pos="720"/>
        </w:tabs>
        <w:ind w:left="720" w:hanging="360"/>
      </w:pPr>
      <w:rPr>
        <w:rFonts w:ascii="Arial" w:hAnsi="Arial" w:hint="default"/>
      </w:rPr>
    </w:lvl>
    <w:lvl w:ilvl="1" w:tplc="95623C32" w:tentative="1">
      <w:start w:val="1"/>
      <w:numFmt w:val="bullet"/>
      <w:lvlText w:val="•"/>
      <w:lvlJc w:val="left"/>
      <w:pPr>
        <w:tabs>
          <w:tab w:val="num" w:pos="1440"/>
        </w:tabs>
        <w:ind w:left="1440" w:hanging="360"/>
      </w:pPr>
      <w:rPr>
        <w:rFonts w:ascii="Arial" w:hAnsi="Arial" w:hint="default"/>
      </w:rPr>
    </w:lvl>
    <w:lvl w:ilvl="2" w:tplc="9C26FB22" w:tentative="1">
      <w:start w:val="1"/>
      <w:numFmt w:val="bullet"/>
      <w:lvlText w:val="•"/>
      <w:lvlJc w:val="left"/>
      <w:pPr>
        <w:tabs>
          <w:tab w:val="num" w:pos="2160"/>
        </w:tabs>
        <w:ind w:left="2160" w:hanging="360"/>
      </w:pPr>
      <w:rPr>
        <w:rFonts w:ascii="Arial" w:hAnsi="Arial" w:hint="default"/>
      </w:rPr>
    </w:lvl>
    <w:lvl w:ilvl="3" w:tplc="D0F262E4" w:tentative="1">
      <w:start w:val="1"/>
      <w:numFmt w:val="bullet"/>
      <w:lvlText w:val="•"/>
      <w:lvlJc w:val="left"/>
      <w:pPr>
        <w:tabs>
          <w:tab w:val="num" w:pos="2880"/>
        </w:tabs>
        <w:ind w:left="2880" w:hanging="360"/>
      </w:pPr>
      <w:rPr>
        <w:rFonts w:ascii="Arial" w:hAnsi="Arial" w:hint="default"/>
      </w:rPr>
    </w:lvl>
    <w:lvl w:ilvl="4" w:tplc="2360657A" w:tentative="1">
      <w:start w:val="1"/>
      <w:numFmt w:val="bullet"/>
      <w:lvlText w:val="•"/>
      <w:lvlJc w:val="left"/>
      <w:pPr>
        <w:tabs>
          <w:tab w:val="num" w:pos="3600"/>
        </w:tabs>
        <w:ind w:left="3600" w:hanging="360"/>
      </w:pPr>
      <w:rPr>
        <w:rFonts w:ascii="Arial" w:hAnsi="Arial" w:hint="default"/>
      </w:rPr>
    </w:lvl>
    <w:lvl w:ilvl="5" w:tplc="6AFCA86E" w:tentative="1">
      <w:start w:val="1"/>
      <w:numFmt w:val="bullet"/>
      <w:lvlText w:val="•"/>
      <w:lvlJc w:val="left"/>
      <w:pPr>
        <w:tabs>
          <w:tab w:val="num" w:pos="4320"/>
        </w:tabs>
        <w:ind w:left="4320" w:hanging="360"/>
      </w:pPr>
      <w:rPr>
        <w:rFonts w:ascii="Arial" w:hAnsi="Arial" w:hint="default"/>
      </w:rPr>
    </w:lvl>
    <w:lvl w:ilvl="6" w:tplc="2C88C40A" w:tentative="1">
      <w:start w:val="1"/>
      <w:numFmt w:val="bullet"/>
      <w:lvlText w:val="•"/>
      <w:lvlJc w:val="left"/>
      <w:pPr>
        <w:tabs>
          <w:tab w:val="num" w:pos="5040"/>
        </w:tabs>
        <w:ind w:left="5040" w:hanging="360"/>
      </w:pPr>
      <w:rPr>
        <w:rFonts w:ascii="Arial" w:hAnsi="Arial" w:hint="default"/>
      </w:rPr>
    </w:lvl>
    <w:lvl w:ilvl="7" w:tplc="2BEA3226" w:tentative="1">
      <w:start w:val="1"/>
      <w:numFmt w:val="bullet"/>
      <w:lvlText w:val="•"/>
      <w:lvlJc w:val="left"/>
      <w:pPr>
        <w:tabs>
          <w:tab w:val="num" w:pos="5760"/>
        </w:tabs>
        <w:ind w:left="5760" w:hanging="360"/>
      </w:pPr>
      <w:rPr>
        <w:rFonts w:ascii="Arial" w:hAnsi="Arial" w:hint="default"/>
      </w:rPr>
    </w:lvl>
    <w:lvl w:ilvl="8" w:tplc="2E5E1DE2" w:tentative="1">
      <w:start w:val="1"/>
      <w:numFmt w:val="bullet"/>
      <w:lvlText w:val="•"/>
      <w:lvlJc w:val="left"/>
      <w:pPr>
        <w:tabs>
          <w:tab w:val="num" w:pos="6480"/>
        </w:tabs>
        <w:ind w:left="6480" w:hanging="360"/>
      </w:pPr>
      <w:rPr>
        <w:rFonts w:ascii="Arial" w:hAnsi="Arial" w:hint="default"/>
      </w:rPr>
    </w:lvl>
  </w:abstractNum>
  <w:abstractNum w:abstractNumId="6" w15:restartNumberingAfterBreak="0">
    <w:nsid w:val="1C3679A8"/>
    <w:multiLevelType w:val="hybridMultilevel"/>
    <w:tmpl w:val="DA80DF9C"/>
    <w:lvl w:ilvl="0" w:tplc="6136DCF4">
      <w:start w:val="1"/>
      <w:numFmt w:val="bullet"/>
      <w:lvlText w:val="•"/>
      <w:lvlJc w:val="left"/>
      <w:pPr>
        <w:ind w:left="720" w:hanging="360"/>
      </w:pPr>
      <w:rPr>
        <w:rFonts w:ascii="Arial" w:hAnsi="Aria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 w15:restartNumberingAfterBreak="0">
    <w:nsid w:val="1D241C11"/>
    <w:multiLevelType w:val="hybridMultilevel"/>
    <w:tmpl w:val="24CABE6A"/>
    <w:lvl w:ilvl="0" w:tplc="6136DCF4">
      <w:start w:val="1"/>
      <w:numFmt w:val="bullet"/>
      <w:lvlText w:val="•"/>
      <w:lvlJc w:val="left"/>
      <w:pPr>
        <w:ind w:left="720" w:hanging="360"/>
      </w:pPr>
      <w:rPr>
        <w:rFonts w:ascii="Arial" w:hAnsi="Aria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 w15:restartNumberingAfterBreak="0">
    <w:nsid w:val="1F7A55E0"/>
    <w:multiLevelType w:val="hybridMultilevel"/>
    <w:tmpl w:val="51DA6AE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 w15:restartNumberingAfterBreak="0">
    <w:nsid w:val="2F521DD8"/>
    <w:multiLevelType w:val="hybridMultilevel"/>
    <w:tmpl w:val="5088DDA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 w15:restartNumberingAfterBreak="0">
    <w:nsid w:val="31043485"/>
    <w:multiLevelType w:val="hybridMultilevel"/>
    <w:tmpl w:val="10D41988"/>
    <w:lvl w:ilvl="0" w:tplc="6136DCF4">
      <w:start w:val="1"/>
      <w:numFmt w:val="bullet"/>
      <w:lvlText w:val="•"/>
      <w:lvlJc w:val="left"/>
      <w:pPr>
        <w:ind w:left="720" w:hanging="360"/>
      </w:pPr>
      <w:rPr>
        <w:rFonts w:ascii="Arial" w:hAnsi="Aria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1" w15:restartNumberingAfterBreak="0">
    <w:nsid w:val="346F4DFC"/>
    <w:multiLevelType w:val="hybridMultilevel"/>
    <w:tmpl w:val="1F16FD08"/>
    <w:lvl w:ilvl="0" w:tplc="6136DCF4">
      <w:start w:val="1"/>
      <w:numFmt w:val="bullet"/>
      <w:lvlText w:val="•"/>
      <w:lvlJc w:val="left"/>
      <w:pPr>
        <w:ind w:left="720" w:hanging="360"/>
      </w:pPr>
      <w:rPr>
        <w:rFonts w:ascii="Arial" w:hAnsi="Aria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2" w15:restartNumberingAfterBreak="0">
    <w:nsid w:val="35D447EB"/>
    <w:multiLevelType w:val="hybridMultilevel"/>
    <w:tmpl w:val="EDF0AE34"/>
    <w:lvl w:ilvl="0" w:tplc="6136DCF4">
      <w:start w:val="1"/>
      <w:numFmt w:val="bullet"/>
      <w:lvlText w:val="•"/>
      <w:lvlJc w:val="left"/>
      <w:pPr>
        <w:ind w:left="720" w:hanging="360"/>
      </w:pPr>
      <w:rPr>
        <w:rFonts w:ascii="Arial" w:hAnsi="Aria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 w15:restartNumberingAfterBreak="0">
    <w:nsid w:val="37B72E53"/>
    <w:multiLevelType w:val="hybridMultilevel"/>
    <w:tmpl w:val="624C567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4" w15:restartNumberingAfterBreak="0">
    <w:nsid w:val="43000CE9"/>
    <w:multiLevelType w:val="hybridMultilevel"/>
    <w:tmpl w:val="F162034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5" w15:restartNumberingAfterBreak="0">
    <w:nsid w:val="43CD5789"/>
    <w:multiLevelType w:val="hybridMultilevel"/>
    <w:tmpl w:val="C3DA02A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6" w15:restartNumberingAfterBreak="0">
    <w:nsid w:val="49F928F9"/>
    <w:multiLevelType w:val="hybridMultilevel"/>
    <w:tmpl w:val="4792F96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7" w15:restartNumberingAfterBreak="0">
    <w:nsid w:val="4E556207"/>
    <w:multiLevelType w:val="hybridMultilevel"/>
    <w:tmpl w:val="EEBE8C3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8" w15:restartNumberingAfterBreak="0">
    <w:nsid w:val="58446BAF"/>
    <w:multiLevelType w:val="hybridMultilevel"/>
    <w:tmpl w:val="E7741190"/>
    <w:lvl w:ilvl="0" w:tplc="6136DCF4">
      <w:start w:val="1"/>
      <w:numFmt w:val="bullet"/>
      <w:lvlText w:val="•"/>
      <w:lvlJc w:val="left"/>
      <w:pPr>
        <w:ind w:left="720" w:hanging="360"/>
      </w:pPr>
      <w:rPr>
        <w:rFonts w:ascii="Arial" w:hAnsi="Aria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9" w15:restartNumberingAfterBreak="0">
    <w:nsid w:val="5C480DDF"/>
    <w:multiLevelType w:val="hybridMultilevel"/>
    <w:tmpl w:val="3A1E065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0" w15:restartNumberingAfterBreak="0">
    <w:nsid w:val="645144D7"/>
    <w:multiLevelType w:val="hybridMultilevel"/>
    <w:tmpl w:val="5BEE0F6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1" w15:restartNumberingAfterBreak="0">
    <w:nsid w:val="6A51691B"/>
    <w:multiLevelType w:val="hybridMultilevel"/>
    <w:tmpl w:val="BD527CA4"/>
    <w:lvl w:ilvl="0" w:tplc="6136DCF4">
      <w:start w:val="1"/>
      <w:numFmt w:val="bullet"/>
      <w:lvlText w:val="•"/>
      <w:lvlJc w:val="left"/>
      <w:pPr>
        <w:tabs>
          <w:tab w:val="num" w:pos="720"/>
        </w:tabs>
        <w:ind w:left="720" w:hanging="360"/>
      </w:pPr>
      <w:rPr>
        <w:rFonts w:ascii="Arial" w:hAnsi="Arial" w:hint="default"/>
      </w:rPr>
    </w:lvl>
    <w:lvl w:ilvl="1" w:tplc="094C0250">
      <w:start w:val="1"/>
      <w:numFmt w:val="bullet"/>
      <w:lvlText w:val="•"/>
      <w:lvlJc w:val="left"/>
      <w:pPr>
        <w:tabs>
          <w:tab w:val="num" w:pos="1440"/>
        </w:tabs>
        <w:ind w:left="1440" w:hanging="360"/>
      </w:pPr>
      <w:rPr>
        <w:rFonts w:ascii="Arial" w:hAnsi="Arial" w:hint="default"/>
      </w:rPr>
    </w:lvl>
    <w:lvl w:ilvl="2" w:tplc="012062CE" w:tentative="1">
      <w:start w:val="1"/>
      <w:numFmt w:val="bullet"/>
      <w:lvlText w:val="•"/>
      <w:lvlJc w:val="left"/>
      <w:pPr>
        <w:tabs>
          <w:tab w:val="num" w:pos="2160"/>
        </w:tabs>
        <w:ind w:left="2160" w:hanging="360"/>
      </w:pPr>
      <w:rPr>
        <w:rFonts w:ascii="Arial" w:hAnsi="Arial" w:hint="default"/>
      </w:rPr>
    </w:lvl>
    <w:lvl w:ilvl="3" w:tplc="D39C7FFE" w:tentative="1">
      <w:start w:val="1"/>
      <w:numFmt w:val="bullet"/>
      <w:lvlText w:val="•"/>
      <w:lvlJc w:val="left"/>
      <w:pPr>
        <w:tabs>
          <w:tab w:val="num" w:pos="2880"/>
        </w:tabs>
        <w:ind w:left="2880" w:hanging="360"/>
      </w:pPr>
      <w:rPr>
        <w:rFonts w:ascii="Arial" w:hAnsi="Arial" w:hint="default"/>
      </w:rPr>
    </w:lvl>
    <w:lvl w:ilvl="4" w:tplc="C180E3E6" w:tentative="1">
      <w:start w:val="1"/>
      <w:numFmt w:val="bullet"/>
      <w:lvlText w:val="•"/>
      <w:lvlJc w:val="left"/>
      <w:pPr>
        <w:tabs>
          <w:tab w:val="num" w:pos="3600"/>
        </w:tabs>
        <w:ind w:left="3600" w:hanging="360"/>
      </w:pPr>
      <w:rPr>
        <w:rFonts w:ascii="Arial" w:hAnsi="Arial" w:hint="default"/>
      </w:rPr>
    </w:lvl>
    <w:lvl w:ilvl="5" w:tplc="AEB254F2" w:tentative="1">
      <w:start w:val="1"/>
      <w:numFmt w:val="bullet"/>
      <w:lvlText w:val="•"/>
      <w:lvlJc w:val="left"/>
      <w:pPr>
        <w:tabs>
          <w:tab w:val="num" w:pos="4320"/>
        </w:tabs>
        <w:ind w:left="4320" w:hanging="360"/>
      </w:pPr>
      <w:rPr>
        <w:rFonts w:ascii="Arial" w:hAnsi="Arial" w:hint="default"/>
      </w:rPr>
    </w:lvl>
    <w:lvl w:ilvl="6" w:tplc="4C7A6796" w:tentative="1">
      <w:start w:val="1"/>
      <w:numFmt w:val="bullet"/>
      <w:lvlText w:val="•"/>
      <w:lvlJc w:val="left"/>
      <w:pPr>
        <w:tabs>
          <w:tab w:val="num" w:pos="5040"/>
        </w:tabs>
        <w:ind w:left="5040" w:hanging="360"/>
      </w:pPr>
      <w:rPr>
        <w:rFonts w:ascii="Arial" w:hAnsi="Arial" w:hint="default"/>
      </w:rPr>
    </w:lvl>
    <w:lvl w:ilvl="7" w:tplc="5B58B05E" w:tentative="1">
      <w:start w:val="1"/>
      <w:numFmt w:val="bullet"/>
      <w:lvlText w:val="•"/>
      <w:lvlJc w:val="left"/>
      <w:pPr>
        <w:tabs>
          <w:tab w:val="num" w:pos="5760"/>
        </w:tabs>
        <w:ind w:left="5760" w:hanging="360"/>
      </w:pPr>
      <w:rPr>
        <w:rFonts w:ascii="Arial" w:hAnsi="Arial" w:hint="default"/>
      </w:rPr>
    </w:lvl>
    <w:lvl w:ilvl="8" w:tplc="8B6C5982" w:tentative="1">
      <w:start w:val="1"/>
      <w:numFmt w:val="bullet"/>
      <w:lvlText w:val="•"/>
      <w:lvlJc w:val="left"/>
      <w:pPr>
        <w:tabs>
          <w:tab w:val="num" w:pos="6480"/>
        </w:tabs>
        <w:ind w:left="6480" w:hanging="360"/>
      </w:pPr>
      <w:rPr>
        <w:rFonts w:ascii="Arial" w:hAnsi="Arial" w:hint="default"/>
      </w:rPr>
    </w:lvl>
  </w:abstractNum>
  <w:abstractNum w:abstractNumId="22" w15:restartNumberingAfterBreak="0">
    <w:nsid w:val="74064CEE"/>
    <w:multiLevelType w:val="hybridMultilevel"/>
    <w:tmpl w:val="85E2C1F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3" w15:restartNumberingAfterBreak="0">
    <w:nsid w:val="742216EE"/>
    <w:multiLevelType w:val="hybridMultilevel"/>
    <w:tmpl w:val="90DA9E6C"/>
    <w:lvl w:ilvl="0" w:tplc="6136DCF4">
      <w:start w:val="1"/>
      <w:numFmt w:val="bullet"/>
      <w:lvlText w:val="•"/>
      <w:lvlJc w:val="left"/>
      <w:pPr>
        <w:ind w:left="720" w:hanging="360"/>
      </w:pPr>
      <w:rPr>
        <w:rFonts w:ascii="Arial" w:hAnsi="Aria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4" w15:restartNumberingAfterBreak="0">
    <w:nsid w:val="76B01890"/>
    <w:multiLevelType w:val="hybridMultilevel"/>
    <w:tmpl w:val="0374CA5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5" w15:restartNumberingAfterBreak="0">
    <w:nsid w:val="78E83E14"/>
    <w:multiLevelType w:val="hybridMultilevel"/>
    <w:tmpl w:val="93468BC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6" w15:restartNumberingAfterBreak="0">
    <w:nsid w:val="7A485FDD"/>
    <w:multiLevelType w:val="multilevel"/>
    <w:tmpl w:val="FB22078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num w:numId="1" w16cid:durableId="870842459">
    <w:abstractNumId w:val="20"/>
  </w:num>
  <w:num w:numId="2" w16cid:durableId="490489674">
    <w:abstractNumId w:val="12"/>
  </w:num>
  <w:num w:numId="3" w16cid:durableId="1638149164">
    <w:abstractNumId w:val="19"/>
  </w:num>
  <w:num w:numId="4" w16cid:durableId="288316641">
    <w:abstractNumId w:val="21"/>
  </w:num>
  <w:num w:numId="5" w16cid:durableId="1507206876">
    <w:abstractNumId w:val="23"/>
  </w:num>
  <w:num w:numId="6" w16cid:durableId="332998766">
    <w:abstractNumId w:val="10"/>
  </w:num>
  <w:num w:numId="7" w16cid:durableId="615059423">
    <w:abstractNumId w:val="7"/>
  </w:num>
  <w:num w:numId="8" w16cid:durableId="1592085332">
    <w:abstractNumId w:val="6"/>
  </w:num>
  <w:num w:numId="9" w16cid:durableId="545683309">
    <w:abstractNumId w:val="18"/>
  </w:num>
  <w:num w:numId="10" w16cid:durableId="527764121">
    <w:abstractNumId w:val="11"/>
  </w:num>
  <w:num w:numId="11" w16cid:durableId="1842352158">
    <w:abstractNumId w:val="1"/>
  </w:num>
  <w:num w:numId="12" w16cid:durableId="289825325">
    <w:abstractNumId w:val="4"/>
  </w:num>
  <w:num w:numId="13" w16cid:durableId="1595745868">
    <w:abstractNumId w:val="22"/>
  </w:num>
  <w:num w:numId="14" w16cid:durableId="1181578490">
    <w:abstractNumId w:val="24"/>
  </w:num>
  <w:num w:numId="15" w16cid:durableId="320232039">
    <w:abstractNumId w:val="25"/>
  </w:num>
  <w:num w:numId="16" w16cid:durableId="605500465">
    <w:abstractNumId w:val="0"/>
  </w:num>
  <w:num w:numId="17" w16cid:durableId="1521552350">
    <w:abstractNumId w:val="5"/>
  </w:num>
  <w:num w:numId="18" w16cid:durableId="347413316">
    <w:abstractNumId w:val="14"/>
  </w:num>
  <w:num w:numId="19" w16cid:durableId="624428447">
    <w:abstractNumId w:val="16"/>
  </w:num>
  <w:num w:numId="20" w16cid:durableId="1528982823">
    <w:abstractNumId w:val="9"/>
  </w:num>
  <w:num w:numId="21" w16cid:durableId="1969621796">
    <w:abstractNumId w:val="26"/>
  </w:num>
  <w:num w:numId="22" w16cid:durableId="885069338">
    <w:abstractNumId w:val="8"/>
  </w:num>
  <w:num w:numId="23" w16cid:durableId="1435244389">
    <w:abstractNumId w:val="15"/>
  </w:num>
  <w:num w:numId="24" w16cid:durableId="1639724514">
    <w:abstractNumId w:val="17"/>
  </w:num>
  <w:num w:numId="25" w16cid:durableId="638800192">
    <w:abstractNumId w:val="13"/>
  </w:num>
  <w:num w:numId="26" w16cid:durableId="2084908241">
    <w:abstractNumId w:val="3"/>
  </w:num>
  <w:num w:numId="27" w16cid:durableId="1842894320">
    <w:abstractNumId w:val="2"/>
  </w:num>
  <w:numIdMacAtCleanup w:val="1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98"/>
  <w:proofState w:spelling="clean"/>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66045"/>
    <w:rsid w:val="0000222B"/>
    <w:rsid w:val="00011C60"/>
    <w:rsid w:val="00011E34"/>
    <w:rsid w:val="000128AB"/>
    <w:rsid w:val="00012A80"/>
    <w:rsid w:val="0001334C"/>
    <w:rsid w:val="00014DE5"/>
    <w:rsid w:val="0001571D"/>
    <w:rsid w:val="00015E51"/>
    <w:rsid w:val="00016109"/>
    <w:rsid w:val="00016BF8"/>
    <w:rsid w:val="00017E72"/>
    <w:rsid w:val="000204B8"/>
    <w:rsid w:val="00021E86"/>
    <w:rsid w:val="00023AD0"/>
    <w:rsid w:val="00023B34"/>
    <w:rsid w:val="00023BDB"/>
    <w:rsid w:val="00024FB6"/>
    <w:rsid w:val="00032B1F"/>
    <w:rsid w:val="00033962"/>
    <w:rsid w:val="00034266"/>
    <w:rsid w:val="0003693B"/>
    <w:rsid w:val="00036D0A"/>
    <w:rsid w:val="00041EE9"/>
    <w:rsid w:val="00042F91"/>
    <w:rsid w:val="0004525C"/>
    <w:rsid w:val="00053042"/>
    <w:rsid w:val="00053172"/>
    <w:rsid w:val="00056BEE"/>
    <w:rsid w:val="0006341E"/>
    <w:rsid w:val="00065396"/>
    <w:rsid w:val="000665E1"/>
    <w:rsid w:val="00066B74"/>
    <w:rsid w:val="00066BCA"/>
    <w:rsid w:val="0007657B"/>
    <w:rsid w:val="000774BD"/>
    <w:rsid w:val="00077EF0"/>
    <w:rsid w:val="00086B5F"/>
    <w:rsid w:val="00087EEC"/>
    <w:rsid w:val="0009299D"/>
    <w:rsid w:val="00093726"/>
    <w:rsid w:val="000961D7"/>
    <w:rsid w:val="000A00AB"/>
    <w:rsid w:val="000A13C2"/>
    <w:rsid w:val="000A1BCE"/>
    <w:rsid w:val="000A7621"/>
    <w:rsid w:val="000A79D6"/>
    <w:rsid w:val="000B29CE"/>
    <w:rsid w:val="000B5E5F"/>
    <w:rsid w:val="000C049A"/>
    <w:rsid w:val="000C0596"/>
    <w:rsid w:val="000C0F83"/>
    <w:rsid w:val="000C184E"/>
    <w:rsid w:val="000C6604"/>
    <w:rsid w:val="000D21D7"/>
    <w:rsid w:val="000D3743"/>
    <w:rsid w:val="000D431D"/>
    <w:rsid w:val="000D53FF"/>
    <w:rsid w:val="000D76A2"/>
    <w:rsid w:val="000E5D43"/>
    <w:rsid w:val="000F0200"/>
    <w:rsid w:val="000F039C"/>
    <w:rsid w:val="000F0636"/>
    <w:rsid w:val="000F27FD"/>
    <w:rsid w:val="000F286E"/>
    <w:rsid w:val="000F4A71"/>
    <w:rsid w:val="000F5A89"/>
    <w:rsid w:val="000F6826"/>
    <w:rsid w:val="000F6858"/>
    <w:rsid w:val="00102B2B"/>
    <w:rsid w:val="00103BA3"/>
    <w:rsid w:val="00104805"/>
    <w:rsid w:val="00104B69"/>
    <w:rsid w:val="00104BF9"/>
    <w:rsid w:val="001061A9"/>
    <w:rsid w:val="00116E1A"/>
    <w:rsid w:val="00123B8F"/>
    <w:rsid w:val="00127F04"/>
    <w:rsid w:val="00135AF2"/>
    <w:rsid w:val="00136662"/>
    <w:rsid w:val="00142836"/>
    <w:rsid w:val="00142DA8"/>
    <w:rsid w:val="00143281"/>
    <w:rsid w:val="001445FE"/>
    <w:rsid w:val="001476FD"/>
    <w:rsid w:val="00147936"/>
    <w:rsid w:val="00151105"/>
    <w:rsid w:val="00152B8D"/>
    <w:rsid w:val="001534B8"/>
    <w:rsid w:val="001548C5"/>
    <w:rsid w:val="00155256"/>
    <w:rsid w:val="001565A5"/>
    <w:rsid w:val="001612C2"/>
    <w:rsid w:val="00162018"/>
    <w:rsid w:val="001638DB"/>
    <w:rsid w:val="001660AA"/>
    <w:rsid w:val="001665F0"/>
    <w:rsid w:val="00170639"/>
    <w:rsid w:val="00170C55"/>
    <w:rsid w:val="00170F9C"/>
    <w:rsid w:val="001718ED"/>
    <w:rsid w:val="00171A6C"/>
    <w:rsid w:val="00172865"/>
    <w:rsid w:val="00173BBE"/>
    <w:rsid w:val="00175DAC"/>
    <w:rsid w:val="001761C0"/>
    <w:rsid w:val="001774B0"/>
    <w:rsid w:val="001819A3"/>
    <w:rsid w:val="00184075"/>
    <w:rsid w:val="00185341"/>
    <w:rsid w:val="00187F3A"/>
    <w:rsid w:val="00190069"/>
    <w:rsid w:val="0019416E"/>
    <w:rsid w:val="001948A1"/>
    <w:rsid w:val="00194A35"/>
    <w:rsid w:val="001954EF"/>
    <w:rsid w:val="00196CA7"/>
    <w:rsid w:val="001A2C47"/>
    <w:rsid w:val="001B1E83"/>
    <w:rsid w:val="001B3425"/>
    <w:rsid w:val="001B3BC1"/>
    <w:rsid w:val="001B3C62"/>
    <w:rsid w:val="001B5F58"/>
    <w:rsid w:val="001B6D13"/>
    <w:rsid w:val="001B6EA6"/>
    <w:rsid w:val="001B7FEC"/>
    <w:rsid w:val="001C342C"/>
    <w:rsid w:val="001C4729"/>
    <w:rsid w:val="001C4D4E"/>
    <w:rsid w:val="001C689B"/>
    <w:rsid w:val="001C6BD5"/>
    <w:rsid w:val="001C79E1"/>
    <w:rsid w:val="001D2F3D"/>
    <w:rsid w:val="001D3261"/>
    <w:rsid w:val="001E3719"/>
    <w:rsid w:val="001E540C"/>
    <w:rsid w:val="001E57E8"/>
    <w:rsid w:val="001E6177"/>
    <w:rsid w:val="001F3CB7"/>
    <w:rsid w:val="001F5F4A"/>
    <w:rsid w:val="001F7D02"/>
    <w:rsid w:val="00202314"/>
    <w:rsid w:val="00202528"/>
    <w:rsid w:val="00203449"/>
    <w:rsid w:val="002123B5"/>
    <w:rsid w:val="0021488A"/>
    <w:rsid w:val="002206E7"/>
    <w:rsid w:val="00223709"/>
    <w:rsid w:val="00223ED8"/>
    <w:rsid w:val="002261F3"/>
    <w:rsid w:val="00227203"/>
    <w:rsid w:val="00227DBE"/>
    <w:rsid w:val="00230772"/>
    <w:rsid w:val="0023599D"/>
    <w:rsid w:val="00235AFB"/>
    <w:rsid w:val="0023748B"/>
    <w:rsid w:val="00241612"/>
    <w:rsid w:val="002421E9"/>
    <w:rsid w:val="00242452"/>
    <w:rsid w:val="00245BF3"/>
    <w:rsid w:val="0024623A"/>
    <w:rsid w:val="00250DE8"/>
    <w:rsid w:val="002520C3"/>
    <w:rsid w:val="0025546D"/>
    <w:rsid w:val="00257822"/>
    <w:rsid w:val="00262C58"/>
    <w:rsid w:val="002653BF"/>
    <w:rsid w:val="00266090"/>
    <w:rsid w:val="0026681F"/>
    <w:rsid w:val="00266944"/>
    <w:rsid w:val="0027320E"/>
    <w:rsid w:val="00273596"/>
    <w:rsid w:val="00273BA2"/>
    <w:rsid w:val="00275C25"/>
    <w:rsid w:val="0027715B"/>
    <w:rsid w:val="002810F5"/>
    <w:rsid w:val="00287580"/>
    <w:rsid w:val="00292111"/>
    <w:rsid w:val="00292490"/>
    <w:rsid w:val="00292940"/>
    <w:rsid w:val="00295D6A"/>
    <w:rsid w:val="00295EF2"/>
    <w:rsid w:val="00297992"/>
    <w:rsid w:val="00297C8A"/>
    <w:rsid w:val="002A130C"/>
    <w:rsid w:val="002A2710"/>
    <w:rsid w:val="002A298D"/>
    <w:rsid w:val="002A38B3"/>
    <w:rsid w:val="002A392B"/>
    <w:rsid w:val="002A4425"/>
    <w:rsid w:val="002A4ECE"/>
    <w:rsid w:val="002A7C37"/>
    <w:rsid w:val="002B075A"/>
    <w:rsid w:val="002B10E2"/>
    <w:rsid w:val="002B12DC"/>
    <w:rsid w:val="002B3DC5"/>
    <w:rsid w:val="002B5673"/>
    <w:rsid w:val="002B62B5"/>
    <w:rsid w:val="002B67E9"/>
    <w:rsid w:val="002B6A01"/>
    <w:rsid w:val="002B6E25"/>
    <w:rsid w:val="002C1283"/>
    <w:rsid w:val="002C1DE3"/>
    <w:rsid w:val="002C2529"/>
    <w:rsid w:val="002C2D37"/>
    <w:rsid w:val="002C2E8C"/>
    <w:rsid w:val="002C3573"/>
    <w:rsid w:val="002D008A"/>
    <w:rsid w:val="002D0C5A"/>
    <w:rsid w:val="002D10A1"/>
    <w:rsid w:val="002D125F"/>
    <w:rsid w:val="002D1A0A"/>
    <w:rsid w:val="002D2246"/>
    <w:rsid w:val="002D51C1"/>
    <w:rsid w:val="002D5D1F"/>
    <w:rsid w:val="002D6A8A"/>
    <w:rsid w:val="002D6F62"/>
    <w:rsid w:val="002D739A"/>
    <w:rsid w:val="002E0C7D"/>
    <w:rsid w:val="002E18FF"/>
    <w:rsid w:val="002F1982"/>
    <w:rsid w:val="002F74C0"/>
    <w:rsid w:val="00301F8D"/>
    <w:rsid w:val="003035D9"/>
    <w:rsid w:val="00303753"/>
    <w:rsid w:val="0030378F"/>
    <w:rsid w:val="00304661"/>
    <w:rsid w:val="003051B3"/>
    <w:rsid w:val="00306254"/>
    <w:rsid w:val="00313156"/>
    <w:rsid w:val="00313B89"/>
    <w:rsid w:val="00314661"/>
    <w:rsid w:val="00314AF5"/>
    <w:rsid w:val="003157A0"/>
    <w:rsid w:val="00315F05"/>
    <w:rsid w:val="0032003C"/>
    <w:rsid w:val="00320FCB"/>
    <w:rsid w:val="00322A0A"/>
    <w:rsid w:val="00323114"/>
    <w:rsid w:val="00325A27"/>
    <w:rsid w:val="00326727"/>
    <w:rsid w:val="00326BE8"/>
    <w:rsid w:val="00327712"/>
    <w:rsid w:val="00327961"/>
    <w:rsid w:val="00330B4C"/>
    <w:rsid w:val="00333C9B"/>
    <w:rsid w:val="00334241"/>
    <w:rsid w:val="003345C4"/>
    <w:rsid w:val="00335D42"/>
    <w:rsid w:val="003365E2"/>
    <w:rsid w:val="003366C9"/>
    <w:rsid w:val="00341975"/>
    <w:rsid w:val="003430CC"/>
    <w:rsid w:val="00345929"/>
    <w:rsid w:val="00350C3F"/>
    <w:rsid w:val="00354007"/>
    <w:rsid w:val="0035675A"/>
    <w:rsid w:val="00360284"/>
    <w:rsid w:val="003621B2"/>
    <w:rsid w:val="0036222E"/>
    <w:rsid w:val="0036373B"/>
    <w:rsid w:val="00366045"/>
    <w:rsid w:val="0037261F"/>
    <w:rsid w:val="0037511E"/>
    <w:rsid w:val="00376DC9"/>
    <w:rsid w:val="00377391"/>
    <w:rsid w:val="00380193"/>
    <w:rsid w:val="003802B2"/>
    <w:rsid w:val="00381DB5"/>
    <w:rsid w:val="0038331E"/>
    <w:rsid w:val="00384A37"/>
    <w:rsid w:val="0039079D"/>
    <w:rsid w:val="00390B47"/>
    <w:rsid w:val="00392600"/>
    <w:rsid w:val="003941A2"/>
    <w:rsid w:val="003941E1"/>
    <w:rsid w:val="00394CC2"/>
    <w:rsid w:val="0039677B"/>
    <w:rsid w:val="003A05BB"/>
    <w:rsid w:val="003A15A5"/>
    <w:rsid w:val="003A1BA3"/>
    <w:rsid w:val="003A3AF1"/>
    <w:rsid w:val="003A4E3C"/>
    <w:rsid w:val="003A6595"/>
    <w:rsid w:val="003A7F4B"/>
    <w:rsid w:val="003B0A5C"/>
    <w:rsid w:val="003B2C1C"/>
    <w:rsid w:val="003B2CFC"/>
    <w:rsid w:val="003B6F17"/>
    <w:rsid w:val="003B7639"/>
    <w:rsid w:val="003B768B"/>
    <w:rsid w:val="003C03CA"/>
    <w:rsid w:val="003C11DC"/>
    <w:rsid w:val="003C76D7"/>
    <w:rsid w:val="003D13B2"/>
    <w:rsid w:val="003D15D2"/>
    <w:rsid w:val="003D3B51"/>
    <w:rsid w:val="003D3BB4"/>
    <w:rsid w:val="003D65BE"/>
    <w:rsid w:val="003D73F5"/>
    <w:rsid w:val="003D7B6A"/>
    <w:rsid w:val="003E1D18"/>
    <w:rsid w:val="003E1DF2"/>
    <w:rsid w:val="003E644D"/>
    <w:rsid w:val="003F2871"/>
    <w:rsid w:val="003F3111"/>
    <w:rsid w:val="004012AE"/>
    <w:rsid w:val="00402611"/>
    <w:rsid w:val="004037BB"/>
    <w:rsid w:val="0040403E"/>
    <w:rsid w:val="00404225"/>
    <w:rsid w:val="0040443C"/>
    <w:rsid w:val="00404E7B"/>
    <w:rsid w:val="00406546"/>
    <w:rsid w:val="00411970"/>
    <w:rsid w:val="00411EC6"/>
    <w:rsid w:val="00413D5B"/>
    <w:rsid w:val="004147E0"/>
    <w:rsid w:val="004158EE"/>
    <w:rsid w:val="00415C6F"/>
    <w:rsid w:val="00415E2F"/>
    <w:rsid w:val="004165AC"/>
    <w:rsid w:val="004175D3"/>
    <w:rsid w:val="00420D5C"/>
    <w:rsid w:val="00421BC9"/>
    <w:rsid w:val="00422924"/>
    <w:rsid w:val="00422AF9"/>
    <w:rsid w:val="004259D7"/>
    <w:rsid w:val="004273AA"/>
    <w:rsid w:val="00427935"/>
    <w:rsid w:val="004332D4"/>
    <w:rsid w:val="004334F2"/>
    <w:rsid w:val="00434AD9"/>
    <w:rsid w:val="00435255"/>
    <w:rsid w:val="0043747F"/>
    <w:rsid w:val="00440667"/>
    <w:rsid w:val="004410B8"/>
    <w:rsid w:val="00441348"/>
    <w:rsid w:val="00441AA8"/>
    <w:rsid w:val="00445313"/>
    <w:rsid w:val="00445504"/>
    <w:rsid w:val="004462E1"/>
    <w:rsid w:val="0044638C"/>
    <w:rsid w:val="004511E1"/>
    <w:rsid w:val="004532CF"/>
    <w:rsid w:val="004538C2"/>
    <w:rsid w:val="004548E3"/>
    <w:rsid w:val="00456FE3"/>
    <w:rsid w:val="004620A2"/>
    <w:rsid w:val="00462C5F"/>
    <w:rsid w:val="00466C76"/>
    <w:rsid w:val="00467CA9"/>
    <w:rsid w:val="0047045E"/>
    <w:rsid w:val="00472357"/>
    <w:rsid w:val="0047484F"/>
    <w:rsid w:val="004754C7"/>
    <w:rsid w:val="00476445"/>
    <w:rsid w:val="00476448"/>
    <w:rsid w:val="0047663A"/>
    <w:rsid w:val="00476FFC"/>
    <w:rsid w:val="0048072F"/>
    <w:rsid w:val="00481D52"/>
    <w:rsid w:val="00482AE0"/>
    <w:rsid w:val="00486664"/>
    <w:rsid w:val="00486CAD"/>
    <w:rsid w:val="0049220C"/>
    <w:rsid w:val="00493E43"/>
    <w:rsid w:val="0049780F"/>
    <w:rsid w:val="00497FEC"/>
    <w:rsid w:val="004A0E2B"/>
    <w:rsid w:val="004A0E74"/>
    <w:rsid w:val="004A6E78"/>
    <w:rsid w:val="004A7ABE"/>
    <w:rsid w:val="004B2BB2"/>
    <w:rsid w:val="004B379A"/>
    <w:rsid w:val="004B38C0"/>
    <w:rsid w:val="004B565F"/>
    <w:rsid w:val="004B6213"/>
    <w:rsid w:val="004B67D2"/>
    <w:rsid w:val="004B6A3D"/>
    <w:rsid w:val="004B7CF2"/>
    <w:rsid w:val="004B7D14"/>
    <w:rsid w:val="004C14F2"/>
    <w:rsid w:val="004C5E1E"/>
    <w:rsid w:val="004C6216"/>
    <w:rsid w:val="004C6D05"/>
    <w:rsid w:val="004C6F1A"/>
    <w:rsid w:val="004D0460"/>
    <w:rsid w:val="004D0EC0"/>
    <w:rsid w:val="004D230C"/>
    <w:rsid w:val="004D4163"/>
    <w:rsid w:val="004D4CBB"/>
    <w:rsid w:val="004D6478"/>
    <w:rsid w:val="004D7659"/>
    <w:rsid w:val="004E01A7"/>
    <w:rsid w:val="004E0BC1"/>
    <w:rsid w:val="004E32DD"/>
    <w:rsid w:val="004E4717"/>
    <w:rsid w:val="004E5360"/>
    <w:rsid w:val="004E54D0"/>
    <w:rsid w:val="004F3D5E"/>
    <w:rsid w:val="004F548C"/>
    <w:rsid w:val="004F75D1"/>
    <w:rsid w:val="004F7D5E"/>
    <w:rsid w:val="00501EB8"/>
    <w:rsid w:val="005029B1"/>
    <w:rsid w:val="0050313D"/>
    <w:rsid w:val="00503AB0"/>
    <w:rsid w:val="00505028"/>
    <w:rsid w:val="0050660A"/>
    <w:rsid w:val="00510350"/>
    <w:rsid w:val="00512AD8"/>
    <w:rsid w:val="00512D38"/>
    <w:rsid w:val="0051434F"/>
    <w:rsid w:val="00523C47"/>
    <w:rsid w:val="00525D45"/>
    <w:rsid w:val="005305E7"/>
    <w:rsid w:val="0053098F"/>
    <w:rsid w:val="0053220B"/>
    <w:rsid w:val="0053389A"/>
    <w:rsid w:val="005359CE"/>
    <w:rsid w:val="00536966"/>
    <w:rsid w:val="005412C8"/>
    <w:rsid w:val="005439B4"/>
    <w:rsid w:val="0055064A"/>
    <w:rsid w:val="005512A5"/>
    <w:rsid w:val="00551A8D"/>
    <w:rsid w:val="0055391C"/>
    <w:rsid w:val="00556C0F"/>
    <w:rsid w:val="0056019E"/>
    <w:rsid w:val="00560A6D"/>
    <w:rsid w:val="00562673"/>
    <w:rsid w:val="00565C2A"/>
    <w:rsid w:val="005707C0"/>
    <w:rsid w:val="00571E18"/>
    <w:rsid w:val="005726FC"/>
    <w:rsid w:val="00573E56"/>
    <w:rsid w:val="00577930"/>
    <w:rsid w:val="00581AAB"/>
    <w:rsid w:val="005853CD"/>
    <w:rsid w:val="005917D6"/>
    <w:rsid w:val="005947D6"/>
    <w:rsid w:val="00595F1D"/>
    <w:rsid w:val="0059741D"/>
    <w:rsid w:val="00597B93"/>
    <w:rsid w:val="005A61C0"/>
    <w:rsid w:val="005B0AAD"/>
    <w:rsid w:val="005B7674"/>
    <w:rsid w:val="005C148D"/>
    <w:rsid w:val="005C175B"/>
    <w:rsid w:val="005C48A5"/>
    <w:rsid w:val="005C48A8"/>
    <w:rsid w:val="005C48B1"/>
    <w:rsid w:val="005C67FD"/>
    <w:rsid w:val="005C6B47"/>
    <w:rsid w:val="005D3C96"/>
    <w:rsid w:val="005D445E"/>
    <w:rsid w:val="005D52D4"/>
    <w:rsid w:val="005E206E"/>
    <w:rsid w:val="005E20E9"/>
    <w:rsid w:val="005E5EAE"/>
    <w:rsid w:val="005E62FD"/>
    <w:rsid w:val="005F116B"/>
    <w:rsid w:val="005F31E6"/>
    <w:rsid w:val="005F3949"/>
    <w:rsid w:val="005F5345"/>
    <w:rsid w:val="005F54B6"/>
    <w:rsid w:val="005F70A4"/>
    <w:rsid w:val="006005AE"/>
    <w:rsid w:val="00600BD0"/>
    <w:rsid w:val="0060157B"/>
    <w:rsid w:val="00606B87"/>
    <w:rsid w:val="006124D1"/>
    <w:rsid w:val="00612609"/>
    <w:rsid w:val="00614834"/>
    <w:rsid w:val="006154C8"/>
    <w:rsid w:val="006236D0"/>
    <w:rsid w:val="00624A43"/>
    <w:rsid w:val="00625275"/>
    <w:rsid w:val="006278AD"/>
    <w:rsid w:val="006330B8"/>
    <w:rsid w:val="00634205"/>
    <w:rsid w:val="0063649C"/>
    <w:rsid w:val="00646552"/>
    <w:rsid w:val="0064669B"/>
    <w:rsid w:val="00650A73"/>
    <w:rsid w:val="00652049"/>
    <w:rsid w:val="006527E8"/>
    <w:rsid w:val="00652F72"/>
    <w:rsid w:val="006535B8"/>
    <w:rsid w:val="00654C1A"/>
    <w:rsid w:val="00656B72"/>
    <w:rsid w:val="00663403"/>
    <w:rsid w:val="0066376D"/>
    <w:rsid w:val="00664BC9"/>
    <w:rsid w:val="006665C8"/>
    <w:rsid w:val="006669C7"/>
    <w:rsid w:val="00670A0E"/>
    <w:rsid w:val="00670D28"/>
    <w:rsid w:val="00673B43"/>
    <w:rsid w:val="006750BA"/>
    <w:rsid w:val="006762C7"/>
    <w:rsid w:val="00680345"/>
    <w:rsid w:val="00682CAF"/>
    <w:rsid w:val="00684B9D"/>
    <w:rsid w:val="00684FDA"/>
    <w:rsid w:val="00687FC9"/>
    <w:rsid w:val="00690939"/>
    <w:rsid w:val="006932B5"/>
    <w:rsid w:val="00695031"/>
    <w:rsid w:val="00696AF7"/>
    <w:rsid w:val="00697F7C"/>
    <w:rsid w:val="006A1550"/>
    <w:rsid w:val="006A3ABA"/>
    <w:rsid w:val="006A652A"/>
    <w:rsid w:val="006A68CF"/>
    <w:rsid w:val="006B04AA"/>
    <w:rsid w:val="006B0749"/>
    <w:rsid w:val="006B355B"/>
    <w:rsid w:val="006B4DC3"/>
    <w:rsid w:val="006B7526"/>
    <w:rsid w:val="006C111C"/>
    <w:rsid w:val="006D09BA"/>
    <w:rsid w:val="006D190C"/>
    <w:rsid w:val="006D1E44"/>
    <w:rsid w:val="006D29E5"/>
    <w:rsid w:val="006D31C2"/>
    <w:rsid w:val="006D36CB"/>
    <w:rsid w:val="006D45A5"/>
    <w:rsid w:val="006E21FB"/>
    <w:rsid w:val="006E4907"/>
    <w:rsid w:val="006E4F07"/>
    <w:rsid w:val="006E615F"/>
    <w:rsid w:val="006E7AC3"/>
    <w:rsid w:val="006F13E0"/>
    <w:rsid w:val="006F1C34"/>
    <w:rsid w:val="006F2DBE"/>
    <w:rsid w:val="006F4311"/>
    <w:rsid w:val="006F5635"/>
    <w:rsid w:val="0070084A"/>
    <w:rsid w:val="00700B95"/>
    <w:rsid w:val="00701B93"/>
    <w:rsid w:val="0070274C"/>
    <w:rsid w:val="00702BA9"/>
    <w:rsid w:val="0070574A"/>
    <w:rsid w:val="00706D11"/>
    <w:rsid w:val="00710221"/>
    <w:rsid w:val="00711E00"/>
    <w:rsid w:val="0071530C"/>
    <w:rsid w:val="00715C9B"/>
    <w:rsid w:val="00715EE9"/>
    <w:rsid w:val="00720A39"/>
    <w:rsid w:val="007218CF"/>
    <w:rsid w:val="00722D7E"/>
    <w:rsid w:val="00723567"/>
    <w:rsid w:val="00724259"/>
    <w:rsid w:val="00727E4C"/>
    <w:rsid w:val="00730657"/>
    <w:rsid w:val="00731FF3"/>
    <w:rsid w:val="00732768"/>
    <w:rsid w:val="00733CBD"/>
    <w:rsid w:val="00734122"/>
    <w:rsid w:val="00734FCE"/>
    <w:rsid w:val="007370E6"/>
    <w:rsid w:val="007378EC"/>
    <w:rsid w:val="00741C06"/>
    <w:rsid w:val="007425DC"/>
    <w:rsid w:val="00742673"/>
    <w:rsid w:val="00742D2B"/>
    <w:rsid w:val="00742F3C"/>
    <w:rsid w:val="00744367"/>
    <w:rsid w:val="00746786"/>
    <w:rsid w:val="00753DEC"/>
    <w:rsid w:val="007545B0"/>
    <w:rsid w:val="00755168"/>
    <w:rsid w:val="007553A7"/>
    <w:rsid w:val="0075771D"/>
    <w:rsid w:val="00760D2D"/>
    <w:rsid w:val="0076271B"/>
    <w:rsid w:val="007638BC"/>
    <w:rsid w:val="00763968"/>
    <w:rsid w:val="00764BA0"/>
    <w:rsid w:val="0076546B"/>
    <w:rsid w:val="00765A17"/>
    <w:rsid w:val="00765CEC"/>
    <w:rsid w:val="00766CD9"/>
    <w:rsid w:val="0077279C"/>
    <w:rsid w:val="007734B7"/>
    <w:rsid w:val="00773AFF"/>
    <w:rsid w:val="0077725C"/>
    <w:rsid w:val="00777816"/>
    <w:rsid w:val="00781F68"/>
    <w:rsid w:val="0078481C"/>
    <w:rsid w:val="00785B50"/>
    <w:rsid w:val="007863AF"/>
    <w:rsid w:val="00787C16"/>
    <w:rsid w:val="0079171A"/>
    <w:rsid w:val="0079179B"/>
    <w:rsid w:val="00791BC3"/>
    <w:rsid w:val="007933E6"/>
    <w:rsid w:val="00794CBE"/>
    <w:rsid w:val="0079622D"/>
    <w:rsid w:val="00796392"/>
    <w:rsid w:val="00796F8C"/>
    <w:rsid w:val="007972F3"/>
    <w:rsid w:val="00797FE7"/>
    <w:rsid w:val="007A4292"/>
    <w:rsid w:val="007A70F3"/>
    <w:rsid w:val="007B08B3"/>
    <w:rsid w:val="007B1A4F"/>
    <w:rsid w:val="007B2FB3"/>
    <w:rsid w:val="007C2C20"/>
    <w:rsid w:val="007C3034"/>
    <w:rsid w:val="007C4EFE"/>
    <w:rsid w:val="007C7A07"/>
    <w:rsid w:val="007D02E6"/>
    <w:rsid w:val="007D44ED"/>
    <w:rsid w:val="007D5DE9"/>
    <w:rsid w:val="007D645C"/>
    <w:rsid w:val="007D6AC2"/>
    <w:rsid w:val="007D7BAB"/>
    <w:rsid w:val="007D7CA5"/>
    <w:rsid w:val="007E057D"/>
    <w:rsid w:val="007E2613"/>
    <w:rsid w:val="007E5582"/>
    <w:rsid w:val="007E5C00"/>
    <w:rsid w:val="007F0299"/>
    <w:rsid w:val="007F0E9C"/>
    <w:rsid w:val="007F11B5"/>
    <w:rsid w:val="007F2567"/>
    <w:rsid w:val="007F32BD"/>
    <w:rsid w:val="007F5A66"/>
    <w:rsid w:val="007F5DBF"/>
    <w:rsid w:val="007F5EAD"/>
    <w:rsid w:val="007F7BA0"/>
    <w:rsid w:val="00800A2E"/>
    <w:rsid w:val="00801252"/>
    <w:rsid w:val="00801CE6"/>
    <w:rsid w:val="00804733"/>
    <w:rsid w:val="00806183"/>
    <w:rsid w:val="008074DD"/>
    <w:rsid w:val="00807841"/>
    <w:rsid w:val="00810C62"/>
    <w:rsid w:val="00811415"/>
    <w:rsid w:val="00812A17"/>
    <w:rsid w:val="008154F6"/>
    <w:rsid w:val="00816A0A"/>
    <w:rsid w:val="00816EC4"/>
    <w:rsid w:val="00817EAC"/>
    <w:rsid w:val="00823699"/>
    <w:rsid w:val="00823F4C"/>
    <w:rsid w:val="008248F5"/>
    <w:rsid w:val="008256E7"/>
    <w:rsid w:val="00825BBE"/>
    <w:rsid w:val="008262A1"/>
    <w:rsid w:val="00826515"/>
    <w:rsid w:val="00827CF6"/>
    <w:rsid w:val="00827DF3"/>
    <w:rsid w:val="008359F9"/>
    <w:rsid w:val="008401D0"/>
    <w:rsid w:val="00841A22"/>
    <w:rsid w:val="00842B1B"/>
    <w:rsid w:val="00846256"/>
    <w:rsid w:val="00850372"/>
    <w:rsid w:val="00850BAD"/>
    <w:rsid w:val="008532B0"/>
    <w:rsid w:val="0085442A"/>
    <w:rsid w:val="00855DAF"/>
    <w:rsid w:val="00857B62"/>
    <w:rsid w:val="00860085"/>
    <w:rsid w:val="0086052B"/>
    <w:rsid w:val="0086213D"/>
    <w:rsid w:val="008628BA"/>
    <w:rsid w:val="008659CD"/>
    <w:rsid w:val="00866423"/>
    <w:rsid w:val="00871345"/>
    <w:rsid w:val="00871FCA"/>
    <w:rsid w:val="00873445"/>
    <w:rsid w:val="00874825"/>
    <w:rsid w:val="0087590C"/>
    <w:rsid w:val="008761F6"/>
    <w:rsid w:val="008806EB"/>
    <w:rsid w:val="00880C6C"/>
    <w:rsid w:val="0088122C"/>
    <w:rsid w:val="008815C3"/>
    <w:rsid w:val="00881C08"/>
    <w:rsid w:val="00882490"/>
    <w:rsid w:val="00882681"/>
    <w:rsid w:val="00883EF1"/>
    <w:rsid w:val="008854C2"/>
    <w:rsid w:val="00885F1C"/>
    <w:rsid w:val="00887ACF"/>
    <w:rsid w:val="00891E9E"/>
    <w:rsid w:val="008923AA"/>
    <w:rsid w:val="0089464B"/>
    <w:rsid w:val="00894E6B"/>
    <w:rsid w:val="00895250"/>
    <w:rsid w:val="0089558E"/>
    <w:rsid w:val="008A1450"/>
    <w:rsid w:val="008A21BA"/>
    <w:rsid w:val="008A30D0"/>
    <w:rsid w:val="008A6A34"/>
    <w:rsid w:val="008A7BFB"/>
    <w:rsid w:val="008B0AC0"/>
    <w:rsid w:val="008B2929"/>
    <w:rsid w:val="008B367C"/>
    <w:rsid w:val="008B3A02"/>
    <w:rsid w:val="008B3CDD"/>
    <w:rsid w:val="008B3E88"/>
    <w:rsid w:val="008B6621"/>
    <w:rsid w:val="008B6A8C"/>
    <w:rsid w:val="008C035A"/>
    <w:rsid w:val="008C0AEC"/>
    <w:rsid w:val="008C1A9C"/>
    <w:rsid w:val="008C26DA"/>
    <w:rsid w:val="008C2A1F"/>
    <w:rsid w:val="008C44F4"/>
    <w:rsid w:val="008C4F85"/>
    <w:rsid w:val="008D0358"/>
    <w:rsid w:val="008D0CC1"/>
    <w:rsid w:val="008D286C"/>
    <w:rsid w:val="008D2F62"/>
    <w:rsid w:val="008D3139"/>
    <w:rsid w:val="008D3C4D"/>
    <w:rsid w:val="008D479E"/>
    <w:rsid w:val="008D50BE"/>
    <w:rsid w:val="008D5BFD"/>
    <w:rsid w:val="008D7FEF"/>
    <w:rsid w:val="008E00F1"/>
    <w:rsid w:val="008E465C"/>
    <w:rsid w:val="008E493E"/>
    <w:rsid w:val="008E4D3D"/>
    <w:rsid w:val="008E5C5D"/>
    <w:rsid w:val="008E72A7"/>
    <w:rsid w:val="008F41AC"/>
    <w:rsid w:val="00900354"/>
    <w:rsid w:val="00901E51"/>
    <w:rsid w:val="00904292"/>
    <w:rsid w:val="0090636D"/>
    <w:rsid w:val="00906E55"/>
    <w:rsid w:val="00910F35"/>
    <w:rsid w:val="009126E1"/>
    <w:rsid w:val="00915873"/>
    <w:rsid w:val="00915932"/>
    <w:rsid w:val="009173C6"/>
    <w:rsid w:val="0092026E"/>
    <w:rsid w:val="00921345"/>
    <w:rsid w:val="00921888"/>
    <w:rsid w:val="009226D1"/>
    <w:rsid w:val="00923423"/>
    <w:rsid w:val="00923EF6"/>
    <w:rsid w:val="00926056"/>
    <w:rsid w:val="00927D88"/>
    <w:rsid w:val="00931AB0"/>
    <w:rsid w:val="009347CE"/>
    <w:rsid w:val="00934F62"/>
    <w:rsid w:val="00935639"/>
    <w:rsid w:val="00937266"/>
    <w:rsid w:val="0094015C"/>
    <w:rsid w:val="009402D1"/>
    <w:rsid w:val="009408AF"/>
    <w:rsid w:val="009412D1"/>
    <w:rsid w:val="0094166F"/>
    <w:rsid w:val="00942C5D"/>
    <w:rsid w:val="00945DEB"/>
    <w:rsid w:val="00946300"/>
    <w:rsid w:val="009475EF"/>
    <w:rsid w:val="00952158"/>
    <w:rsid w:val="0095592E"/>
    <w:rsid w:val="009571C5"/>
    <w:rsid w:val="00957663"/>
    <w:rsid w:val="00957FC3"/>
    <w:rsid w:val="009614EF"/>
    <w:rsid w:val="009627D5"/>
    <w:rsid w:val="00962F7F"/>
    <w:rsid w:val="009633A9"/>
    <w:rsid w:val="00963A99"/>
    <w:rsid w:val="00964EBF"/>
    <w:rsid w:val="0096567E"/>
    <w:rsid w:val="0096715F"/>
    <w:rsid w:val="00967A77"/>
    <w:rsid w:val="00970354"/>
    <w:rsid w:val="00970739"/>
    <w:rsid w:val="00972ECF"/>
    <w:rsid w:val="00974081"/>
    <w:rsid w:val="00975CCE"/>
    <w:rsid w:val="009766DB"/>
    <w:rsid w:val="00977724"/>
    <w:rsid w:val="009817A7"/>
    <w:rsid w:val="00981D1A"/>
    <w:rsid w:val="0098641C"/>
    <w:rsid w:val="00986E02"/>
    <w:rsid w:val="00990D0A"/>
    <w:rsid w:val="009929E0"/>
    <w:rsid w:val="00992EC2"/>
    <w:rsid w:val="00996C4C"/>
    <w:rsid w:val="009A26D1"/>
    <w:rsid w:val="009A3BD4"/>
    <w:rsid w:val="009A41F8"/>
    <w:rsid w:val="009A4AF1"/>
    <w:rsid w:val="009A7B75"/>
    <w:rsid w:val="009B1F0D"/>
    <w:rsid w:val="009B6A2C"/>
    <w:rsid w:val="009B7130"/>
    <w:rsid w:val="009C25DC"/>
    <w:rsid w:val="009C56A2"/>
    <w:rsid w:val="009C6572"/>
    <w:rsid w:val="009C6E7E"/>
    <w:rsid w:val="009C745F"/>
    <w:rsid w:val="009D328E"/>
    <w:rsid w:val="009D525C"/>
    <w:rsid w:val="009D6822"/>
    <w:rsid w:val="009D6F3E"/>
    <w:rsid w:val="009D7754"/>
    <w:rsid w:val="009E02D9"/>
    <w:rsid w:val="009E16D4"/>
    <w:rsid w:val="009E2438"/>
    <w:rsid w:val="009E2444"/>
    <w:rsid w:val="009E3075"/>
    <w:rsid w:val="009E4A78"/>
    <w:rsid w:val="009F0400"/>
    <w:rsid w:val="009F13CA"/>
    <w:rsid w:val="009F15C0"/>
    <w:rsid w:val="009F1E1F"/>
    <w:rsid w:val="009F317F"/>
    <w:rsid w:val="009F3E85"/>
    <w:rsid w:val="009F40B5"/>
    <w:rsid w:val="009F40D8"/>
    <w:rsid w:val="009F4695"/>
    <w:rsid w:val="009F6766"/>
    <w:rsid w:val="00A008C0"/>
    <w:rsid w:val="00A0421F"/>
    <w:rsid w:val="00A058F5"/>
    <w:rsid w:val="00A0687E"/>
    <w:rsid w:val="00A07032"/>
    <w:rsid w:val="00A109D7"/>
    <w:rsid w:val="00A11597"/>
    <w:rsid w:val="00A12E93"/>
    <w:rsid w:val="00A1307A"/>
    <w:rsid w:val="00A1321C"/>
    <w:rsid w:val="00A14461"/>
    <w:rsid w:val="00A15240"/>
    <w:rsid w:val="00A15554"/>
    <w:rsid w:val="00A209C1"/>
    <w:rsid w:val="00A21A7D"/>
    <w:rsid w:val="00A23B04"/>
    <w:rsid w:val="00A23B16"/>
    <w:rsid w:val="00A24C35"/>
    <w:rsid w:val="00A263E1"/>
    <w:rsid w:val="00A2688B"/>
    <w:rsid w:val="00A26CC6"/>
    <w:rsid w:val="00A27684"/>
    <w:rsid w:val="00A2788C"/>
    <w:rsid w:val="00A335CD"/>
    <w:rsid w:val="00A35822"/>
    <w:rsid w:val="00A35E5B"/>
    <w:rsid w:val="00A36B46"/>
    <w:rsid w:val="00A41EA1"/>
    <w:rsid w:val="00A4243F"/>
    <w:rsid w:val="00A42526"/>
    <w:rsid w:val="00A43C8D"/>
    <w:rsid w:val="00A43EAD"/>
    <w:rsid w:val="00A44E41"/>
    <w:rsid w:val="00A455B8"/>
    <w:rsid w:val="00A46329"/>
    <w:rsid w:val="00A47713"/>
    <w:rsid w:val="00A50A76"/>
    <w:rsid w:val="00A527DA"/>
    <w:rsid w:val="00A53F89"/>
    <w:rsid w:val="00A5567B"/>
    <w:rsid w:val="00A6559C"/>
    <w:rsid w:val="00A66537"/>
    <w:rsid w:val="00A6678F"/>
    <w:rsid w:val="00A7147D"/>
    <w:rsid w:val="00A729A8"/>
    <w:rsid w:val="00A73B72"/>
    <w:rsid w:val="00A743C7"/>
    <w:rsid w:val="00A7734A"/>
    <w:rsid w:val="00A80D22"/>
    <w:rsid w:val="00A811E7"/>
    <w:rsid w:val="00A81C77"/>
    <w:rsid w:val="00A84D21"/>
    <w:rsid w:val="00A86A56"/>
    <w:rsid w:val="00A90099"/>
    <w:rsid w:val="00A903B1"/>
    <w:rsid w:val="00A92AF6"/>
    <w:rsid w:val="00A9439E"/>
    <w:rsid w:val="00A976B9"/>
    <w:rsid w:val="00A97F8B"/>
    <w:rsid w:val="00AA0720"/>
    <w:rsid w:val="00AA21BA"/>
    <w:rsid w:val="00AA525F"/>
    <w:rsid w:val="00AA5820"/>
    <w:rsid w:val="00AB0A1C"/>
    <w:rsid w:val="00AB195C"/>
    <w:rsid w:val="00AB382E"/>
    <w:rsid w:val="00AB56D4"/>
    <w:rsid w:val="00AC00D4"/>
    <w:rsid w:val="00AC2936"/>
    <w:rsid w:val="00AC3CFE"/>
    <w:rsid w:val="00AC4321"/>
    <w:rsid w:val="00AD0673"/>
    <w:rsid w:val="00AD09E2"/>
    <w:rsid w:val="00AD22D6"/>
    <w:rsid w:val="00AD2B87"/>
    <w:rsid w:val="00AD4585"/>
    <w:rsid w:val="00AD6291"/>
    <w:rsid w:val="00AE10F7"/>
    <w:rsid w:val="00AE177F"/>
    <w:rsid w:val="00AE1E4B"/>
    <w:rsid w:val="00AE2B01"/>
    <w:rsid w:val="00AE3285"/>
    <w:rsid w:val="00AE53EF"/>
    <w:rsid w:val="00AE79F3"/>
    <w:rsid w:val="00AE7C80"/>
    <w:rsid w:val="00AF405B"/>
    <w:rsid w:val="00AF4170"/>
    <w:rsid w:val="00AF482D"/>
    <w:rsid w:val="00AF54E5"/>
    <w:rsid w:val="00AF673F"/>
    <w:rsid w:val="00B03C95"/>
    <w:rsid w:val="00B064B6"/>
    <w:rsid w:val="00B067EC"/>
    <w:rsid w:val="00B1366D"/>
    <w:rsid w:val="00B14596"/>
    <w:rsid w:val="00B152B0"/>
    <w:rsid w:val="00B153C9"/>
    <w:rsid w:val="00B156B3"/>
    <w:rsid w:val="00B17D3F"/>
    <w:rsid w:val="00B2067B"/>
    <w:rsid w:val="00B21EF4"/>
    <w:rsid w:val="00B22A11"/>
    <w:rsid w:val="00B233F0"/>
    <w:rsid w:val="00B25365"/>
    <w:rsid w:val="00B27273"/>
    <w:rsid w:val="00B27445"/>
    <w:rsid w:val="00B27CF3"/>
    <w:rsid w:val="00B3161B"/>
    <w:rsid w:val="00B31E86"/>
    <w:rsid w:val="00B32F70"/>
    <w:rsid w:val="00B338E4"/>
    <w:rsid w:val="00B33C2E"/>
    <w:rsid w:val="00B33CF8"/>
    <w:rsid w:val="00B33F53"/>
    <w:rsid w:val="00B35D4B"/>
    <w:rsid w:val="00B376B9"/>
    <w:rsid w:val="00B41135"/>
    <w:rsid w:val="00B43A05"/>
    <w:rsid w:val="00B45310"/>
    <w:rsid w:val="00B45F3C"/>
    <w:rsid w:val="00B46200"/>
    <w:rsid w:val="00B47DAD"/>
    <w:rsid w:val="00B52458"/>
    <w:rsid w:val="00B52C21"/>
    <w:rsid w:val="00B54C21"/>
    <w:rsid w:val="00B57D35"/>
    <w:rsid w:val="00B604CF"/>
    <w:rsid w:val="00B60569"/>
    <w:rsid w:val="00B607C8"/>
    <w:rsid w:val="00B61AFD"/>
    <w:rsid w:val="00B62173"/>
    <w:rsid w:val="00B673F4"/>
    <w:rsid w:val="00B70E73"/>
    <w:rsid w:val="00B71E51"/>
    <w:rsid w:val="00B72132"/>
    <w:rsid w:val="00B728A8"/>
    <w:rsid w:val="00B74104"/>
    <w:rsid w:val="00B75B42"/>
    <w:rsid w:val="00B80B08"/>
    <w:rsid w:val="00B81F5F"/>
    <w:rsid w:val="00B82AE2"/>
    <w:rsid w:val="00B83E39"/>
    <w:rsid w:val="00B84EA5"/>
    <w:rsid w:val="00B85D17"/>
    <w:rsid w:val="00B90B39"/>
    <w:rsid w:val="00B92DD4"/>
    <w:rsid w:val="00B9405D"/>
    <w:rsid w:val="00B96814"/>
    <w:rsid w:val="00B9710C"/>
    <w:rsid w:val="00B9760F"/>
    <w:rsid w:val="00BA1D54"/>
    <w:rsid w:val="00BA22B8"/>
    <w:rsid w:val="00BA5B82"/>
    <w:rsid w:val="00BA6085"/>
    <w:rsid w:val="00BB0B9D"/>
    <w:rsid w:val="00BB16D6"/>
    <w:rsid w:val="00BB2044"/>
    <w:rsid w:val="00BB306B"/>
    <w:rsid w:val="00BB3429"/>
    <w:rsid w:val="00BB4291"/>
    <w:rsid w:val="00BC014D"/>
    <w:rsid w:val="00BC0A93"/>
    <w:rsid w:val="00BC4457"/>
    <w:rsid w:val="00BC6DC6"/>
    <w:rsid w:val="00BD1D0A"/>
    <w:rsid w:val="00BD32CA"/>
    <w:rsid w:val="00BD38B5"/>
    <w:rsid w:val="00BD3BD1"/>
    <w:rsid w:val="00BD49B0"/>
    <w:rsid w:val="00BD542C"/>
    <w:rsid w:val="00BD7AA3"/>
    <w:rsid w:val="00BD7E89"/>
    <w:rsid w:val="00BE19AD"/>
    <w:rsid w:val="00BE25E1"/>
    <w:rsid w:val="00BE288C"/>
    <w:rsid w:val="00BE3BD7"/>
    <w:rsid w:val="00BE6D5C"/>
    <w:rsid w:val="00BE6DC6"/>
    <w:rsid w:val="00BE74A7"/>
    <w:rsid w:val="00BF0924"/>
    <w:rsid w:val="00BF27E0"/>
    <w:rsid w:val="00BF3636"/>
    <w:rsid w:val="00BF3833"/>
    <w:rsid w:val="00BF4CC9"/>
    <w:rsid w:val="00BF50F1"/>
    <w:rsid w:val="00BF5317"/>
    <w:rsid w:val="00BF6804"/>
    <w:rsid w:val="00C0091A"/>
    <w:rsid w:val="00C01771"/>
    <w:rsid w:val="00C01D6F"/>
    <w:rsid w:val="00C0619B"/>
    <w:rsid w:val="00C06DEB"/>
    <w:rsid w:val="00C103B2"/>
    <w:rsid w:val="00C1217A"/>
    <w:rsid w:val="00C125AE"/>
    <w:rsid w:val="00C14A4E"/>
    <w:rsid w:val="00C160CE"/>
    <w:rsid w:val="00C17A1F"/>
    <w:rsid w:val="00C20F66"/>
    <w:rsid w:val="00C26272"/>
    <w:rsid w:val="00C30710"/>
    <w:rsid w:val="00C31FBB"/>
    <w:rsid w:val="00C32D70"/>
    <w:rsid w:val="00C3599C"/>
    <w:rsid w:val="00C36235"/>
    <w:rsid w:val="00C36B54"/>
    <w:rsid w:val="00C413D8"/>
    <w:rsid w:val="00C44C82"/>
    <w:rsid w:val="00C45C13"/>
    <w:rsid w:val="00C46A92"/>
    <w:rsid w:val="00C51877"/>
    <w:rsid w:val="00C54749"/>
    <w:rsid w:val="00C56C48"/>
    <w:rsid w:val="00C61B76"/>
    <w:rsid w:val="00C62540"/>
    <w:rsid w:val="00C62AAA"/>
    <w:rsid w:val="00C6354C"/>
    <w:rsid w:val="00C63A71"/>
    <w:rsid w:val="00C65BCA"/>
    <w:rsid w:val="00C670C3"/>
    <w:rsid w:val="00C7194F"/>
    <w:rsid w:val="00C7229C"/>
    <w:rsid w:val="00C770D7"/>
    <w:rsid w:val="00C8110B"/>
    <w:rsid w:val="00C815E4"/>
    <w:rsid w:val="00C824A4"/>
    <w:rsid w:val="00C83309"/>
    <w:rsid w:val="00C85C30"/>
    <w:rsid w:val="00C85D81"/>
    <w:rsid w:val="00C86295"/>
    <w:rsid w:val="00C8712B"/>
    <w:rsid w:val="00C87312"/>
    <w:rsid w:val="00C915A2"/>
    <w:rsid w:val="00C92F5C"/>
    <w:rsid w:val="00C959C5"/>
    <w:rsid w:val="00C967AD"/>
    <w:rsid w:val="00C96817"/>
    <w:rsid w:val="00C9775F"/>
    <w:rsid w:val="00C97BBC"/>
    <w:rsid w:val="00CA0352"/>
    <w:rsid w:val="00CA09E9"/>
    <w:rsid w:val="00CA1142"/>
    <w:rsid w:val="00CA3695"/>
    <w:rsid w:val="00CA640D"/>
    <w:rsid w:val="00CA65F7"/>
    <w:rsid w:val="00CA677C"/>
    <w:rsid w:val="00CA6C41"/>
    <w:rsid w:val="00CB119C"/>
    <w:rsid w:val="00CB1796"/>
    <w:rsid w:val="00CB20B4"/>
    <w:rsid w:val="00CB293B"/>
    <w:rsid w:val="00CB47D4"/>
    <w:rsid w:val="00CB5C96"/>
    <w:rsid w:val="00CB63DF"/>
    <w:rsid w:val="00CC12A0"/>
    <w:rsid w:val="00CC2BEC"/>
    <w:rsid w:val="00CC360A"/>
    <w:rsid w:val="00CC740B"/>
    <w:rsid w:val="00CC77AF"/>
    <w:rsid w:val="00CD0B31"/>
    <w:rsid w:val="00CD25DB"/>
    <w:rsid w:val="00CD39D6"/>
    <w:rsid w:val="00CD3A56"/>
    <w:rsid w:val="00CD3B72"/>
    <w:rsid w:val="00CD4E0C"/>
    <w:rsid w:val="00CD604D"/>
    <w:rsid w:val="00CD6CFA"/>
    <w:rsid w:val="00CD6F5C"/>
    <w:rsid w:val="00CE1DC5"/>
    <w:rsid w:val="00CE2D25"/>
    <w:rsid w:val="00CE33CB"/>
    <w:rsid w:val="00CE35B3"/>
    <w:rsid w:val="00CE6ED8"/>
    <w:rsid w:val="00CE7818"/>
    <w:rsid w:val="00CF1ADB"/>
    <w:rsid w:val="00CF2ABF"/>
    <w:rsid w:val="00CF56E2"/>
    <w:rsid w:val="00CF5E04"/>
    <w:rsid w:val="00CF7071"/>
    <w:rsid w:val="00CF7B19"/>
    <w:rsid w:val="00CF7DEA"/>
    <w:rsid w:val="00D05DF8"/>
    <w:rsid w:val="00D061F2"/>
    <w:rsid w:val="00D06673"/>
    <w:rsid w:val="00D06DEE"/>
    <w:rsid w:val="00D11DC8"/>
    <w:rsid w:val="00D2137F"/>
    <w:rsid w:val="00D22666"/>
    <w:rsid w:val="00D255EA"/>
    <w:rsid w:val="00D271F5"/>
    <w:rsid w:val="00D3080A"/>
    <w:rsid w:val="00D314FC"/>
    <w:rsid w:val="00D35D01"/>
    <w:rsid w:val="00D365C3"/>
    <w:rsid w:val="00D373CA"/>
    <w:rsid w:val="00D3799B"/>
    <w:rsid w:val="00D414FD"/>
    <w:rsid w:val="00D41B40"/>
    <w:rsid w:val="00D45291"/>
    <w:rsid w:val="00D4546F"/>
    <w:rsid w:val="00D47EB2"/>
    <w:rsid w:val="00D51A78"/>
    <w:rsid w:val="00D562B8"/>
    <w:rsid w:val="00D563CD"/>
    <w:rsid w:val="00D60BB9"/>
    <w:rsid w:val="00D62CAB"/>
    <w:rsid w:val="00D63A14"/>
    <w:rsid w:val="00D649B0"/>
    <w:rsid w:val="00D665E9"/>
    <w:rsid w:val="00D6728D"/>
    <w:rsid w:val="00D67E77"/>
    <w:rsid w:val="00D70B7B"/>
    <w:rsid w:val="00D70FB6"/>
    <w:rsid w:val="00D72362"/>
    <w:rsid w:val="00D8104C"/>
    <w:rsid w:val="00D81A3E"/>
    <w:rsid w:val="00D8538A"/>
    <w:rsid w:val="00D85D05"/>
    <w:rsid w:val="00D85FE7"/>
    <w:rsid w:val="00D90E3B"/>
    <w:rsid w:val="00D91290"/>
    <w:rsid w:val="00D9513F"/>
    <w:rsid w:val="00DA2E1E"/>
    <w:rsid w:val="00DA2F0E"/>
    <w:rsid w:val="00DA5DBD"/>
    <w:rsid w:val="00DA6688"/>
    <w:rsid w:val="00DA7C12"/>
    <w:rsid w:val="00DB573E"/>
    <w:rsid w:val="00DB7633"/>
    <w:rsid w:val="00DC15B1"/>
    <w:rsid w:val="00DC21F0"/>
    <w:rsid w:val="00DC4644"/>
    <w:rsid w:val="00DC55AD"/>
    <w:rsid w:val="00DC6F2B"/>
    <w:rsid w:val="00DD0348"/>
    <w:rsid w:val="00DD0445"/>
    <w:rsid w:val="00DD24E2"/>
    <w:rsid w:val="00DD30F7"/>
    <w:rsid w:val="00DD46DD"/>
    <w:rsid w:val="00DD4CFE"/>
    <w:rsid w:val="00DD5D45"/>
    <w:rsid w:val="00DD6B3A"/>
    <w:rsid w:val="00DE0676"/>
    <w:rsid w:val="00DE10BD"/>
    <w:rsid w:val="00DE2A27"/>
    <w:rsid w:val="00DE343A"/>
    <w:rsid w:val="00DE49F6"/>
    <w:rsid w:val="00DE4BF8"/>
    <w:rsid w:val="00DF01B6"/>
    <w:rsid w:val="00DF2228"/>
    <w:rsid w:val="00DF3902"/>
    <w:rsid w:val="00DF5BB7"/>
    <w:rsid w:val="00DF701B"/>
    <w:rsid w:val="00DF7A40"/>
    <w:rsid w:val="00DF7BF6"/>
    <w:rsid w:val="00DF7C67"/>
    <w:rsid w:val="00E00670"/>
    <w:rsid w:val="00E00927"/>
    <w:rsid w:val="00E00B22"/>
    <w:rsid w:val="00E00E1A"/>
    <w:rsid w:val="00E0251D"/>
    <w:rsid w:val="00E06715"/>
    <w:rsid w:val="00E06AF1"/>
    <w:rsid w:val="00E07EB1"/>
    <w:rsid w:val="00E1147B"/>
    <w:rsid w:val="00E11C1B"/>
    <w:rsid w:val="00E14349"/>
    <w:rsid w:val="00E1563D"/>
    <w:rsid w:val="00E16240"/>
    <w:rsid w:val="00E170CE"/>
    <w:rsid w:val="00E17868"/>
    <w:rsid w:val="00E208A3"/>
    <w:rsid w:val="00E20BF2"/>
    <w:rsid w:val="00E216DC"/>
    <w:rsid w:val="00E21CF8"/>
    <w:rsid w:val="00E23383"/>
    <w:rsid w:val="00E2674E"/>
    <w:rsid w:val="00E30DCA"/>
    <w:rsid w:val="00E30FAA"/>
    <w:rsid w:val="00E31864"/>
    <w:rsid w:val="00E32016"/>
    <w:rsid w:val="00E327B9"/>
    <w:rsid w:val="00E334EF"/>
    <w:rsid w:val="00E3519D"/>
    <w:rsid w:val="00E36779"/>
    <w:rsid w:val="00E40432"/>
    <w:rsid w:val="00E421D1"/>
    <w:rsid w:val="00E4373C"/>
    <w:rsid w:val="00E46A9F"/>
    <w:rsid w:val="00E513D5"/>
    <w:rsid w:val="00E515C8"/>
    <w:rsid w:val="00E55A35"/>
    <w:rsid w:val="00E55A5E"/>
    <w:rsid w:val="00E56571"/>
    <w:rsid w:val="00E5688D"/>
    <w:rsid w:val="00E56979"/>
    <w:rsid w:val="00E60E6B"/>
    <w:rsid w:val="00E61103"/>
    <w:rsid w:val="00E61CC6"/>
    <w:rsid w:val="00E7191E"/>
    <w:rsid w:val="00E730DB"/>
    <w:rsid w:val="00E74256"/>
    <w:rsid w:val="00E747DA"/>
    <w:rsid w:val="00E760BD"/>
    <w:rsid w:val="00E761E5"/>
    <w:rsid w:val="00E77B7B"/>
    <w:rsid w:val="00E823D5"/>
    <w:rsid w:val="00E830AF"/>
    <w:rsid w:val="00E87014"/>
    <w:rsid w:val="00E90866"/>
    <w:rsid w:val="00E96A63"/>
    <w:rsid w:val="00E9732B"/>
    <w:rsid w:val="00E97E3F"/>
    <w:rsid w:val="00EA01B7"/>
    <w:rsid w:val="00EA03F5"/>
    <w:rsid w:val="00EA1C82"/>
    <w:rsid w:val="00EA2192"/>
    <w:rsid w:val="00EA3493"/>
    <w:rsid w:val="00EA3E0B"/>
    <w:rsid w:val="00EA4676"/>
    <w:rsid w:val="00EA4BA0"/>
    <w:rsid w:val="00EA699C"/>
    <w:rsid w:val="00EA6A65"/>
    <w:rsid w:val="00EA7881"/>
    <w:rsid w:val="00EB192C"/>
    <w:rsid w:val="00EB201B"/>
    <w:rsid w:val="00EB48EE"/>
    <w:rsid w:val="00EB58E4"/>
    <w:rsid w:val="00EB5E67"/>
    <w:rsid w:val="00EB615E"/>
    <w:rsid w:val="00EB6CAF"/>
    <w:rsid w:val="00EB6D5B"/>
    <w:rsid w:val="00EB7903"/>
    <w:rsid w:val="00EC0D23"/>
    <w:rsid w:val="00EC3654"/>
    <w:rsid w:val="00EC3F3F"/>
    <w:rsid w:val="00EC4017"/>
    <w:rsid w:val="00EC5BDC"/>
    <w:rsid w:val="00EC6440"/>
    <w:rsid w:val="00EC6521"/>
    <w:rsid w:val="00ED3534"/>
    <w:rsid w:val="00ED6979"/>
    <w:rsid w:val="00EE61E8"/>
    <w:rsid w:val="00EE76ED"/>
    <w:rsid w:val="00EF0354"/>
    <w:rsid w:val="00EF1A3F"/>
    <w:rsid w:val="00EF28D4"/>
    <w:rsid w:val="00EF297F"/>
    <w:rsid w:val="00EF2DE3"/>
    <w:rsid w:val="00EF2F4E"/>
    <w:rsid w:val="00EF3D24"/>
    <w:rsid w:val="00EF5D25"/>
    <w:rsid w:val="00F000EA"/>
    <w:rsid w:val="00F00FF4"/>
    <w:rsid w:val="00F01045"/>
    <w:rsid w:val="00F01340"/>
    <w:rsid w:val="00F01C4E"/>
    <w:rsid w:val="00F03BC7"/>
    <w:rsid w:val="00F0404D"/>
    <w:rsid w:val="00F04117"/>
    <w:rsid w:val="00F04494"/>
    <w:rsid w:val="00F0575B"/>
    <w:rsid w:val="00F1030A"/>
    <w:rsid w:val="00F1049D"/>
    <w:rsid w:val="00F10BAD"/>
    <w:rsid w:val="00F128D4"/>
    <w:rsid w:val="00F12BEC"/>
    <w:rsid w:val="00F13DA7"/>
    <w:rsid w:val="00F14F83"/>
    <w:rsid w:val="00F16536"/>
    <w:rsid w:val="00F175EB"/>
    <w:rsid w:val="00F2070B"/>
    <w:rsid w:val="00F20BD9"/>
    <w:rsid w:val="00F20E89"/>
    <w:rsid w:val="00F20EB5"/>
    <w:rsid w:val="00F21B3F"/>
    <w:rsid w:val="00F22DC9"/>
    <w:rsid w:val="00F22EAD"/>
    <w:rsid w:val="00F231A8"/>
    <w:rsid w:val="00F24A23"/>
    <w:rsid w:val="00F263A8"/>
    <w:rsid w:val="00F26C0E"/>
    <w:rsid w:val="00F26D7B"/>
    <w:rsid w:val="00F27E89"/>
    <w:rsid w:val="00F27F64"/>
    <w:rsid w:val="00F30E4C"/>
    <w:rsid w:val="00F3299D"/>
    <w:rsid w:val="00F35097"/>
    <w:rsid w:val="00F35341"/>
    <w:rsid w:val="00F36231"/>
    <w:rsid w:val="00F375EA"/>
    <w:rsid w:val="00F4027E"/>
    <w:rsid w:val="00F41362"/>
    <w:rsid w:val="00F428E2"/>
    <w:rsid w:val="00F44379"/>
    <w:rsid w:val="00F44E41"/>
    <w:rsid w:val="00F45D7C"/>
    <w:rsid w:val="00F46D4B"/>
    <w:rsid w:val="00F5108D"/>
    <w:rsid w:val="00F52F93"/>
    <w:rsid w:val="00F5358B"/>
    <w:rsid w:val="00F540CB"/>
    <w:rsid w:val="00F564B9"/>
    <w:rsid w:val="00F61789"/>
    <w:rsid w:val="00F61ECE"/>
    <w:rsid w:val="00F647D4"/>
    <w:rsid w:val="00F64E3C"/>
    <w:rsid w:val="00F65B15"/>
    <w:rsid w:val="00F706F4"/>
    <w:rsid w:val="00F7101E"/>
    <w:rsid w:val="00F8066E"/>
    <w:rsid w:val="00F8515B"/>
    <w:rsid w:val="00F85ED7"/>
    <w:rsid w:val="00F91A1B"/>
    <w:rsid w:val="00F91C90"/>
    <w:rsid w:val="00F91F2A"/>
    <w:rsid w:val="00F93376"/>
    <w:rsid w:val="00F94C18"/>
    <w:rsid w:val="00F96CCC"/>
    <w:rsid w:val="00F970FF"/>
    <w:rsid w:val="00FA010C"/>
    <w:rsid w:val="00FA4076"/>
    <w:rsid w:val="00FA77C4"/>
    <w:rsid w:val="00FB26EA"/>
    <w:rsid w:val="00FB2D4F"/>
    <w:rsid w:val="00FB3063"/>
    <w:rsid w:val="00FB404C"/>
    <w:rsid w:val="00FB5A25"/>
    <w:rsid w:val="00FC0F58"/>
    <w:rsid w:val="00FC1D92"/>
    <w:rsid w:val="00FC451C"/>
    <w:rsid w:val="00FC4929"/>
    <w:rsid w:val="00FC5217"/>
    <w:rsid w:val="00FD1259"/>
    <w:rsid w:val="00FD5D1C"/>
    <w:rsid w:val="00FD64EF"/>
    <w:rsid w:val="00FD6E48"/>
    <w:rsid w:val="00FD6F43"/>
    <w:rsid w:val="00FD71D3"/>
    <w:rsid w:val="00FD7324"/>
    <w:rsid w:val="00FE0ECD"/>
    <w:rsid w:val="00FE1EC9"/>
    <w:rsid w:val="00FE20EE"/>
    <w:rsid w:val="00FE3CDF"/>
    <w:rsid w:val="00FE7846"/>
    <w:rsid w:val="00FF08A9"/>
    <w:rsid w:val="00FF4336"/>
    <w:rsid w:val="00FF4DCB"/>
    <w:rsid w:val="00FF523D"/>
    <w:rsid w:val="00FF6491"/>
    <w:rsid w:val="19C9F9B7"/>
    <w:rsid w:val="3AC1CAB8"/>
    <w:rsid w:val="4E1D22E3"/>
    <w:rsid w:val="50E54A84"/>
    <w:rsid w:val="54ED6A2F"/>
    <w:rsid w:val="770CDEB2"/>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173BD575"/>
  <w15:chartTrackingRefBased/>
  <w15:docId w15:val="{371A4DF1-98F4-44E4-84ED-6F6A311DECD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kern w:val="2"/>
        <w:sz w:val="24"/>
        <w:szCs w:val="24"/>
        <w:lang w:val="en-US" w:eastAsia="en-US"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B75B42"/>
  </w:style>
  <w:style w:type="paragraph" w:styleId="Heading1">
    <w:name w:val="heading 1"/>
    <w:basedOn w:val="Normal"/>
    <w:next w:val="Normal"/>
    <w:link w:val="Heading1Char"/>
    <w:uiPriority w:val="9"/>
    <w:qFormat/>
    <w:rsid w:val="00366045"/>
    <w:pPr>
      <w:keepNext/>
      <w:keepLines/>
      <w:spacing w:before="360" w:after="80"/>
      <w:outlineLvl w:val="0"/>
    </w:pPr>
    <w:rPr>
      <w:rFonts w:asciiTheme="majorHAnsi" w:eastAsiaTheme="majorEastAsia" w:hAnsiTheme="majorHAnsi" w:cstheme="majorBidi"/>
      <w:color w:val="0F4761" w:themeColor="accent1" w:themeShade="BF"/>
      <w:sz w:val="40"/>
      <w:szCs w:val="40"/>
    </w:rPr>
  </w:style>
  <w:style w:type="paragraph" w:styleId="Heading2">
    <w:name w:val="heading 2"/>
    <w:basedOn w:val="Normal"/>
    <w:next w:val="Normal"/>
    <w:link w:val="Heading2Char"/>
    <w:uiPriority w:val="9"/>
    <w:semiHidden/>
    <w:unhideWhenUsed/>
    <w:qFormat/>
    <w:rsid w:val="00366045"/>
    <w:pPr>
      <w:keepNext/>
      <w:keepLines/>
      <w:spacing w:before="160" w:after="80"/>
      <w:outlineLvl w:val="1"/>
    </w:pPr>
    <w:rPr>
      <w:rFonts w:asciiTheme="majorHAnsi" w:eastAsiaTheme="majorEastAsia" w:hAnsiTheme="majorHAnsi" w:cstheme="majorBidi"/>
      <w:color w:val="0F4761" w:themeColor="accent1" w:themeShade="BF"/>
      <w:sz w:val="32"/>
      <w:szCs w:val="32"/>
    </w:rPr>
  </w:style>
  <w:style w:type="paragraph" w:styleId="Heading3">
    <w:name w:val="heading 3"/>
    <w:basedOn w:val="Normal"/>
    <w:next w:val="Normal"/>
    <w:link w:val="Heading3Char"/>
    <w:uiPriority w:val="9"/>
    <w:semiHidden/>
    <w:unhideWhenUsed/>
    <w:qFormat/>
    <w:rsid w:val="00366045"/>
    <w:pPr>
      <w:keepNext/>
      <w:keepLines/>
      <w:spacing w:before="160" w:after="80"/>
      <w:outlineLvl w:val="2"/>
    </w:pPr>
    <w:rPr>
      <w:rFonts w:eastAsiaTheme="majorEastAsia" w:cstheme="majorBidi"/>
      <w:color w:val="0F4761" w:themeColor="accent1" w:themeShade="BF"/>
      <w:sz w:val="28"/>
      <w:szCs w:val="28"/>
    </w:rPr>
  </w:style>
  <w:style w:type="paragraph" w:styleId="Heading4">
    <w:name w:val="heading 4"/>
    <w:basedOn w:val="Normal"/>
    <w:next w:val="Normal"/>
    <w:link w:val="Heading4Char"/>
    <w:uiPriority w:val="9"/>
    <w:semiHidden/>
    <w:unhideWhenUsed/>
    <w:qFormat/>
    <w:rsid w:val="00366045"/>
    <w:pPr>
      <w:keepNext/>
      <w:keepLines/>
      <w:spacing w:before="80" w:after="40"/>
      <w:outlineLvl w:val="3"/>
    </w:pPr>
    <w:rPr>
      <w:rFonts w:eastAsiaTheme="majorEastAsia" w:cstheme="majorBidi"/>
      <w:i/>
      <w:iCs/>
      <w:color w:val="0F4761" w:themeColor="accent1" w:themeShade="BF"/>
    </w:rPr>
  </w:style>
  <w:style w:type="paragraph" w:styleId="Heading5">
    <w:name w:val="heading 5"/>
    <w:basedOn w:val="Normal"/>
    <w:next w:val="Normal"/>
    <w:link w:val="Heading5Char"/>
    <w:uiPriority w:val="9"/>
    <w:semiHidden/>
    <w:unhideWhenUsed/>
    <w:qFormat/>
    <w:rsid w:val="00366045"/>
    <w:pPr>
      <w:keepNext/>
      <w:keepLines/>
      <w:spacing w:before="80" w:after="40"/>
      <w:outlineLvl w:val="4"/>
    </w:pPr>
    <w:rPr>
      <w:rFonts w:eastAsiaTheme="majorEastAsia" w:cstheme="majorBidi"/>
      <w:color w:val="0F4761" w:themeColor="accent1" w:themeShade="BF"/>
    </w:rPr>
  </w:style>
  <w:style w:type="paragraph" w:styleId="Heading6">
    <w:name w:val="heading 6"/>
    <w:basedOn w:val="Normal"/>
    <w:next w:val="Normal"/>
    <w:link w:val="Heading6Char"/>
    <w:uiPriority w:val="9"/>
    <w:semiHidden/>
    <w:unhideWhenUsed/>
    <w:qFormat/>
    <w:rsid w:val="00366045"/>
    <w:pPr>
      <w:keepNext/>
      <w:keepLines/>
      <w:spacing w:before="40" w:after="0"/>
      <w:outlineLvl w:val="5"/>
    </w:pPr>
    <w:rPr>
      <w:rFonts w:eastAsiaTheme="majorEastAsia" w:cstheme="majorBidi"/>
      <w:i/>
      <w:iCs/>
      <w:color w:val="595959" w:themeColor="text1" w:themeTint="A6"/>
    </w:rPr>
  </w:style>
  <w:style w:type="paragraph" w:styleId="Heading7">
    <w:name w:val="heading 7"/>
    <w:basedOn w:val="Normal"/>
    <w:next w:val="Normal"/>
    <w:link w:val="Heading7Char"/>
    <w:uiPriority w:val="9"/>
    <w:semiHidden/>
    <w:unhideWhenUsed/>
    <w:qFormat/>
    <w:rsid w:val="00366045"/>
    <w:pPr>
      <w:keepNext/>
      <w:keepLines/>
      <w:spacing w:before="40" w:after="0"/>
      <w:outlineLvl w:val="6"/>
    </w:pPr>
    <w:rPr>
      <w:rFonts w:eastAsiaTheme="majorEastAsia" w:cstheme="majorBidi"/>
      <w:color w:val="595959" w:themeColor="text1" w:themeTint="A6"/>
    </w:rPr>
  </w:style>
  <w:style w:type="paragraph" w:styleId="Heading8">
    <w:name w:val="heading 8"/>
    <w:basedOn w:val="Normal"/>
    <w:next w:val="Normal"/>
    <w:link w:val="Heading8Char"/>
    <w:uiPriority w:val="9"/>
    <w:semiHidden/>
    <w:unhideWhenUsed/>
    <w:qFormat/>
    <w:rsid w:val="00366045"/>
    <w:pPr>
      <w:keepNext/>
      <w:keepLines/>
      <w:spacing w:after="0"/>
      <w:outlineLvl w:val="7"/>
    </w:pPr>
    <w:rPr>
      <w:rFonts w:eastAsiaTheme="majorEastAsia" w:cstheme="majorBidi"/>
      <w:i/>
      <w:iCs/>
      <w:color w:val="272727" w:themeColor="text1" w:themeTint="D8"/>
    </w:rPr>
  </w:style>
  <w:style w:type="paragraph" w:styleId="Heading9">
    <w:name w:val="heading 9"/>
    <w:basedOn w:val="Normal"/>
    <w:next w:val="Normal"/>
    <w:link w:val="Heading9Char"/>
    <w:uiPriority w:val="9"/>
    <w:semiHidden/>
    <w:unhideWhenUsed/>
    <w:qFormat/>
    <w:rsid w:val="00366045"/>
    <w:pPr>
      <w:keepNext/>
      <w:keepLines/>
      <w:spacing w:after="0"/>
      <w:outlineLvl w:val="8"/>
    </w:pPr>
    <w:rPr>
      <w:rFonts w:eastAsiaTheme="majorEastAsia" w:cstheme="majorBidi"/>
      <w:color w:val="272727" w:themeColor="text1" w:themeTint="D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366045"/>
    <w:rPr>
      <w:rFonts w:asciiTheme="majorHAnsi" w:eastAsiaTheme="majorEastAsia" w:hAnsiTheme="majorHAnsi" w:cstheme="majorBidi"/>
      <w:color w:val="0F4761" w:themeColor="accent1" w:themeShade="BF"/>
      <w:sz w:val="40"/>
      <w:szCs w:val="40"/>
    </w:rPr>
  </w:style>
  <w:style w:type="character" w:customStyle="1" w:styleId="Heading2Char">
    <w:name w:val="Heading 2 Char"/>
    <w:basedOn w:val="DefaultParagraphFont"/>
    <w:link w:val="Heading2"/>
    <w:uiPriority w:val="9"/>
    <w:semiHidden/>
    <w:rsid w:val="00366045"/>
    <w:rPr>
      <w:rFonts w:asciiTheme="majorHAnsi" w:eastAsiaTheme="majorEastAsia" w:hAnsiTheme="majorHAnsi" w:cstheme="majorBidi"/>
      <w:color w:val="0F4761" w:themeColor="accent1" w:themeShade="BF"/>
      <w:sz w:val="32"/>
      <w:szCs w:val="32"/>
    </w:rPr>
  </w:style>
  <w:style w:type="character" w:customStyle="1" w:styleId="Heading3Char">
    <w:name w:val="Heading 3 Char"/>
    <w:basedOn w:val="DefaultParagraphFont"/>
    <w:link w:val="Heading3"/>
    <w:uiPriority w:val="9"/>
    <w:semiHidden/>
    <w:rsid w:val="00366045"/>
    <w:rPr>
      <w:rFonts w:eastAsiaTheme="majorEastAsia" w:cstheme="majorBidi"/>
      <w:color w:val="0F4761" w:themeColor="accent1" w:themeShade="BF"/>
      <w:sz w:val="28"/>
      <w:szCs w:val="28"/>
    </w:rPr>
  </w:style>
  <w:style w:type="character" w:customStyle="1" w:styleId="Heading4Char">
    <w:name w:val="Heading 4 Char"/>
    <w:basedOn w:val="DefaultParagraphFont"/>
    <w:link w:val="Heading4"/>
    <w:uiPriority w:val="9"/>
    <w:semiHidden/>
    <w:rsid w:val="00366045"/>
    <w:rPr>
      <w:rFonts w:eastAsiaTheme="majorEastAsia" w:cstheme="majorBidi"/>
      <w:i/>
      <w:iCs/>
      <w:color w:val="0F4761" w:themeColor="accent1" w:themeShade="BF"/>
    </w:rPr>
  </w:style>
  <w:style w:type="character" w:customStyle="1" w:styleId="Heading5Char">
    <w:name w:val="Heading 5 Char"/>
    <w:basedOn w:val="DefaultParagraphFont"/>
    <w:link w:val="Heading5"/>
    <w:uiPriority w:val="9"/>
    <w:semiHidden/>
    <w:rsid w:val="00366045"/>
    <w:rPr>
      <w:rFonts w:eastAsiaTheme="majorEastAsia" w:cstheme="majorBidi"/>
      <w:color w:val="0F4761" w:themeColor="accent1" w:themeShade="BF"/>
    </w:rPr>
  </w:style>
  <w:style w:type="character" w:customStyle="1" w:styleId="Heading6Char">
    <w:name w:val="Heading 6 Char"/>
    <w:basedOn w:val="DefaultParagraphFont"/>
    <w:link w:val="Heading6"/>
    <w:uiPriority w:val="9"/>
    <w:semiHidden/>
    <w:rsid w:val="00366045"/>
    <w:rPr>
      <w:rFonts w:eastAsiaTheme="majorEastAsia" w:cstheme="majorBidi"/>
      <w:i/>
      <w:iCs/>
      <w:color w:val="595959" w:themeColor="text1" w:themeTint="A6"/>
    </w:rPr>
  </w:style>
  <w:style w:type="character" w:customStyle="1" w:styleId="Heading7Char">
    <w:name w:val="Heading 7 Char"/>
    <w:basedOn w:val="DefaultParagraphFont"/>
    <w:link w:val="Heading7"/>
    <w:uiPriority w:val="9"/>
    <w:semiHidden/>
    <w:rsid w:val="00366045"/>
    <w:rPr>
      <w:rFonts w:eastAsiaTheme="majorEastAsia" w:cstheme="majorBidi"/>
      <w:color w:val="595959" w:themeColor="text1" w:themeTint="A6"/>
    </w:rPr>
  </w:style>
  <w:style w:type="character" w:customStyle="1" w:styleId="Heading8Char">
    <w:name w:val="Heading 8 Char"/>
    <w:basedOn w:val="DefaultParagraphFont"/>
    <w:link w:val="Heading8"/>
    <w:uiPriority w:val="9"/>
    <w:semiHidden/>
    <w:rsid w:val="00366045"/>
    <w:rPr>
      <w:rFonts w:eastAsiaTheme="majorEastAsia" w:cstheme="majorBidi"/>
      <w:i/>
      <w:iCs/>
      <w:color w:val="272727" w:themeColor="text1" w:themeTint="D8"/>
    </w:rPr>
  </w:style>
  <w:style w:type="character" w:customStyle="1" w:styleId="Heading9Char">
    <w:name w:val="Heading 9 Char"/>
    <w:basedOn w:val="DefaultParagraphFont"/>
    <w:link w:val="Heading9"/>
    <w:uiPriority w:val="9"/>
    <w:semiHidden/>
    <w:rsid w:val="00366045"/>
    <w:rPr>
      <w:rFonts w:eastAsiaTheme="majorEastAsia" w:cstheme="majorBidi"/>
      <w:color w:val="272727" w:themeColor="text1" w:themeTint="D8"/>
    </w:rPr>
  </w:style>
  <w:style w:type="paragraph" w:styleId="Title">
    <w:name w:val="Title"/>
    <w:basedOn w:val="Normal"/>
    <w:next w:val="Normal"/>
    <w:link w:val="TitleChar"/>
    <w:uiPriority w:val="10"/>
    <w:qFormat/>
    <w:rsid w:val="00366045"/>
    <w:pPr>
      <w:spacing w:after="80" w:line="240" w:lineRule="auto"/>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10"/>
    <w:rsid w:val="00366045"/>
    <w:rPr>
      <w:rFonts w:asciiTheme="majorHAnsi" w:eastAsiaTheme="majorEastAsia" w:hAnsiTheme="majorHAnsi" w:cstheme="majorBidi"/>
      <w:spacing w:val="-10"/>
      <w:kern w:val="28"/>
      <w:sz w:val="56"/>
      <w:szCs w:val="56"/>
    </w:rPr>
  </w:style>
  <w:style w:type="paragraph" w:styleId="Subtitle">
    <w:name w:val="Subtitle"/>
    <w:basedOn w:val="Normal"/>
    <w:next w:val="Normal"/>
    <w:link w:val="SubtitleChar"/>
    <w:uiPriority w:val="11"/>
    <w:qFormat/>
    <w:rsid w:val="00366045"/>
    <w:pPr>
      <w:numPr>
        <w:ilvl w:val="1"/>
      </w:numPr>
    </w:pPr>
    <w:rPr>
      <w:rFonts w:eastAsiaTheme="majorEastAsia" w:cstheme="majorBidi"/>
      <w:color w:val="595959" w:themeColor="text1" w:themeTint="A6"/>
      <w:spacing w:val="15"/>
      <w:sz w:val="28"/>
      <w:szCs w:val="28"/>
    </w:rPr>
  </w:style>
  <w:style w:type="character" w:customStyle="1" w:styleId="SubtitleChar">
    <w:name w:val="Subtitle Char"/>
    <w:basedOn w:val="DefaultParagraphFont"/>
    <w:link w:val="Subtitle"/>
    <w:uiPriority w:val="11"/>
    <w:rsid w:val="00366045"/>
    <w:rPr>
      <w:rFonts w:eastAsiaTheme="majorEastAsia" w:cstheme="majorBidi"/>
      <w:color w:val="595959" w:themeColor="text1" w:themeTint="A6"/>
      <w:spacing w:val="15"/>
      <w:sz w:val="28"/>
      <w:szCs w:val="28"/>
    </w:rPr>
  </w:style>
  <w:style w:type="paragraph" w:styleId="Quote">
    <w:name w:val="Quote"/>
    <w:basedOn w:val="Normal"/>
    <w:next w:val="Normal"/>
    <w:link w:val="QuoteChar"/>
    <w:uiPriority w:val="29"/>
    <w:qFormat/>
    <w:rsid w:val="00366045"/>
    <w:pPr>
      <w:spacing w:before="160"/>
      <w:jc w:val="center"/>
    </w:pPr>
    <w:rPr>
      <w:i/>
      <w:iCs/>
      <w:color w:val="404040" w:themeColor="text1" w:themeTint="BF"/>
    </w:rPr>
  </w:style>
  <w:style w:type="character" w:customStyle="1" w:styleId="QuoteChar">
    <w:name w:val="Quote Char"/>
    <w:basedOn w:val="DefaultParagraphFont"/>
    <w:link w:val="Quote"/>
    <w:uiPriority w:val="29"/>
    <w:rsid w:val="00366045"/>
    <w:rPr>
      <w:i/>
      <w:iCs/>
      <w:color w:val="404040" w:themeColor="text1" w:themeTint="BF"/>
    </w:rPr>
  </w:style>
  <w:style w:type="paragraph" w:styleId="ListParagraph">
    <w:name w:val="List Paragraph"/>
    <w:basedOn w:val="Normal"/>
    <w:uiPriority w:val="34"/>
    <w:qFormat/>
    <w:rsid w:val="00366045"/>
    <w:pPr>
      <w:ind w:left="720"/>
      <w:contextualSpacing/>
    </w:pPr>
  </w:style>
  <w:style w:type="character" w:styleId="IntenseEmphasis">
    <w:name w:val="Intense Emphasis"/>
    <w:basedOn w:val="DefaultParagraphFont"/>
    <w:uiPriority w:val="21"/>
    <w:qFormat/>
    <w:rsid w:val="00366045"/>
    <w:rPr>
      <w:i/>
      <w:iCs/>
      <w:color w:val="0F4761" w:themeColor="accent1" w:themeShade="BF"/>
    </w:rPr>
  </w:style>
  <w:style w:type="paragraph" w:styleId="IntenseQuote">
    <w:name w:val="Intense Quote"/>
    <w:basedOn w:val="Normal"/>
    <w:next w:val="Normal"/>
    <w:link w:val="IntenseQuoteChar"/>
    <w:uiPriority w:val="30"/>
    <w:qFormat/>
    <w:rsid w:val="00366045"/>
    <w:pPr>
      <w:pBdr>
        <w:top w:val="single" w:sz="4" w:space="10" w:color="0F4761" w:themeColor="accent1" w:themeShade="BF"/>
        <w:bottom w:val="single" w:sz="4" w:space="10" w:color="0F4761" w:themeColor="accent1" w:themeShade="BF"/>
      </w:pBdr>
      <w:spacing w:before="360" w:after="360"/>
      <w:ind w:left="864" w:right="864"/>
      <w:jc w:val="center"/>
    </w:pPr>
    <w:rPr>
      <w:i/>
      <w:iCs/>
      <w:color w:val="0F4761" w:themeColor="accent1" w:themeShade="BF"/>
    </w:rPr>
  </w:style>
  <w:style w:type="character" w:customStyle="1" w:styleId="IntenseQuoteChar">
    <w:name w:val="Intense Quote Char"/>
    <w:basedOn w:val="DefaultParagraphFont"/>
    <w:link w:val="IntenseQuote"/>
    <w:uiPriority w:val="30"/>
    <w:rsid w:val="00366045"/>
    <w:rPr>
      <w:i/>
      <w:iCs/>
      <w:color w:val="0F4761" w:themeColor="accent1" w:themeShade="BF"/>
    </w:rPr>
  </w:style>
  <w:style w:type="character" w:styleId="IntenseReference">
    <w:name w:val="Intense Reference"/>
    <w:basedOn w:val="DefaultParagraphFont"/>
    <w:uiPriority w:val="32"/>
    <w:qFormat/>
    <w:rsid w:val="00366045"/>
    <w:rPr>
      <w:b/>
      <w:bCs/>
      <w:smallCaps/>
      <w:color w:val="0F4761" w:themeColor="accent1" w:themeShade="BF"/>
      <w:spacing w:val="5"/>
    </w:rPr>
  </w:style>
  <w:style w:type="table" w:styleId="TableGrid">
    <w:name w:val="Table Grid"/>
    <w:basedOn w:val="TableNormal"/>
    <w:uiPriority w:val="39"/>
    <w:rsid w:val="00366045"/>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Header">
    <w:name w:val="header"/>
    <w:basedOn w:val="Normal"/>
    <w:link w:val="HeaderChar"/>
    <w:uiPriority w:val="99"/>
    <w:unhideWhenUsed/>
    <w:rsid w:val="00B604CF"/>
    <w:pPr>
      <w:tabs>
        <w:tab w:val="center" w:pos="4680"/>
        <w:tab w:val="right" w:pos="9360"/>
      </w:tabs>
      <w:spacing w:after="0" w:line="240" w:lineRule="auto"/>
    </w:pPr>
  </w:style>
  <w:style w:type="character" w:customStyle="1" w:styleId="HeaderChar">
    <w:name w:val="Header Char"/>
    <w:basedOn w:val="DefaultParagraphFont"/>
    <w:link w:val="Header"/>
    <w:uiPriority w:val="99"/>
    <w:rsid w:val="00B604CF"/>
  </w:style>
  <w:style w:type="paragraph" w:styleId="Footer">
    <w:name w:val="footer"/>
    <w:basedOn w:val="Normal"/>
    <w:link w:val="FooterChar"/>
    <w:uiPriority w:val="99"/>
    <w:unhideWhenUsed/>
    <w:rsid w:val="00B604CF"/>
    <w:pPr>
      <w:tabs>
        <w:tab w:val="center" w:pos="4680"/>
        <w:tab w:val="right" w:pos="9360"/>
      </w:tabs>
      <w:spacing w:after="0" w:line="240" w:lineRule="auto"/>
    </w:pPr>
  </w:style>
  <w:style w:type="character" w:customStyle="1" w:styleId="FooterChar">
    <w:name w:val="Footer Char"/>
    <w:basedOn w:val="DefaultParagraphFont"/>
    <w:link w:val="Footer"/>
    <w:uiPriority w:val="99"/>
    <w:rsid w:val="00B604CF"/>
  </w:style>
  <w:style w:type="paragraph" w:styleId="NormalWeb">
    <w:name w:val="Normal (Web)"/>
    <w:basedOn w:val="Normal"/>
    <w:uiPriority w:val="99"/>
    <w:unhideWhenUsed/>
    <w:rsid w:val="00BB306B"/>
    <w:pPr>
      <w:spacing w:before="100" w:beforeAutospacing="1" w:after="100" w:afterAutospacing="1" w:line="240" w:lineRule="auto"/>
    </w:pPr>
    <w:rPr>
      <w:rFonts w:ascii="Times New Roman" w:eastAsia="Times New Roman" w:hAnsi="Times New Roman" w:cs="Times New Roman"/>
      <w:kern w:val="0"/>
      <w14:ligatures w14:val="none"/>
    </w:rPr>
  </w:style>
  <w:style w:type="character" w:styleId="Hyperlink">
    <w:name w:val="Hyperlink"/>
    <w:basedOn w:val="DefaultParagraphFont"/>
    <w:uiPriority w:val="99"/>
    <w:unhideWhenUsed/>
    <w:rsid w:val="00E07EB1"/>
    <w:rPr>
      <w:color w:val="467886" w:themeColor="hyperlink"/>
      <w:u w:val="single"/>
    </w:rPr>
  </w:style>
  <w:style w:type="character" w:styleId="UnresolvedMention">
    <w:name w:val="Unresolved Mention"/>
    <w:basedOn w:val="DefaultParagraphFont"/>
    <w:uiPriority w:val="99"/>
    <w:semiHidden/>
    <w:unhideWhenUsed/>
    <w:rsid w:val="00E07EB1"/>
    <w:rPr>
      <w:color w:val="605E5C"/>
      <w:shd w:val="clear" w:color="auto" w:fill="E1DFDD"/>
    </w:rPr>
  </w:style>
  <w:style w:type="character" w:styleId="CommentReference">
    <w:name w:val="annotation reference"/>
    <w:basedOn w:val="DefaultParagraphFont"/>
    <w:uiPriority w:val="99"/>
    <w:semiHidden/>
    <w:unhideWhenUsed/>
    <w:rsid w:val="00B46200"/>
    <w:rPr>
      <w:sz w:val="16"/>
      <w:szCs w:val="16"/>
    </w:rPr>
  </w:style>
  <w:style w:type="paragraph" w:styleId="CommentText">
    <w:name w:val="annotation text"/>
    <w:basedOn w:val="Normal"/>
    <w:link w:val="CommentTextChar"/>
    <w:uiPriority w:val="99"/>
    <w:unhideWhenUsed/>
    <w:rsid w:val="00B46200"/>
    <w:pPr>
      <w:spacing w:line="240" w:lineRule="auto"/>
    </w:pPr>
    <w:rPr>
      <w:sz w:val="20"/>
      <w:szCs w:val="20"/>
    </w:rPr>
  </w:style>
  <w:style w:type="character" w:customStyle="1" w:styleId="CommentTextChar">
    <w:name w:val="Comment Text Char"/>
    <w:basedOn w:val="DefaultParagraphFont"/>
    <w:link w:val="CommentText"/>
    <w:uiPriority w:val="99"/>
    <w:rsid w:val="00B46200"/>
    <w:rPr>
      <w:sz w:val="20"/>
      <w:szCs w:val="20"/>
    </w:rPr>
  </w:style>
  <w:style w:type="paragraph" w:styleId="CommentSubject">
    <w:name w:val="annotation subject"/>
    <w:basedOn w:val="CommentText"/>
    <w:next w:val="CommentText"/>
    <w:link w:val="CommentSubjectChar"/>
    <w:uiPriority w:val="99"/>
    <w:semiHidden/>
    <w:unhideWhenUsed/>
    <w:rsid w:val="00B46200"/>
    <w:rPr>
      <w:b/>
      <w:bCs/>
    </w:rPr>
  </w:style>
  <w:style w:type="character" w:customStyle="1" w:styleId="CommentSubjectChar">
    <w:name w:val="Comment Subject Char"/>
    <w:basedOn w:val="CommentTextChar"/>
    <w:link w:val="CommentSubject"/>
    <w:uiPriority w:val="99"/>
    <w:semiHidden/>
    <w:rsid w:val="00B46200"/>
    <w:rPr>
      <w:b/>
      <w:bCs/>
      <w:sz w:val="20"/>
      <w:szCs w:val="20"/>
    </w:rPr>
  </w:style>
  <w:style w:type="character" w:styleId="Mention">
    <w:name w:val="Mention"/>
    <w:basedOn w:val="DefaultParagraphFont"/>
    <w:uiPriority w:val="99"/>
    <w:unhideWhenUsed/>
    <w:rsid w:val="00B46200"/>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2637170">
      <w:bodyDiv w:val="1"/>
      <w:marLeft w:val="0"/>
      <w:marRight w:val="0"/>
      <w:marTop w:val="0"/>
      <w:marBottom w:val="0"/>
      <w:divBdr>
        <w:top w:val="none" w:sz="0" w:space="0" w:color="auto"/>
        <w:left w:val="none" w:sz="0" w:space="0" w:color="auto"/>
        <w:bottom w:val="none" w:sz="0" w:space="0" w:color="auto"/>
        <w:right w:val="none" w:sz="0" w:space="0" w:color="auto"/>
      </w:divBdr>
    </w:div>
    <w:div w:id="22638445">
      <w:bodyDiv w:val="1"/>
      <w:marLeft w:val="0"/>
      <w:marRight w:val="0"/>
      <w:marTop w:val="0"/>
      <w:marBottom w:val="0"/>
      <w:divBdr>
        <w:top w:val="none" w:sz="0" w:space="0" w:color="auto"/>
        <w:left w:val="none" w:sz="0" w:space="0" w:color="auto"/>
        <w:bottom w:val="none" w:sz="0" w:space="0" w:color="auto"/>
        <w:right w:val="none" w:sz="0" w:space="0" w:color="auto"/>
      </w:divBdr>
    </w:div>
    <w:div w:id="26377271">
      <w:bodyDiv w:val="1"/>
      <w:marLeft w:val="0"/>
      <w:marRight w:val="0"/>
      <w:marTop w:val="0"/>
      <w:marBottom w:val="0"/>
      <w:divBdr>
        <w:top w:val="none" w:sz="0" w:space="0" w:color="auto"/>
        <w:left w:val="none" w:sz="0" w:space="0" w:color="auto"/>
        <w:bottom w:val="none" w:sz="0" w:space="0" w:color="auto"/>
        <w:right w:val="none" w:sz="0" w:space="0" w:color="auto"/>
      </w:divBdr>
      <w:divsChild>
        <w:div w:id="1774939591">
          <w:marLeft w:val="274"/>
          <w:marRight w:val="0"/>
          <w:marTop w:val="0"/>
          <w:marBottom w:val="0"/>
          <w:divBdr>
            <w:top w:val="none" w:sz="0" w:space="0" w:color="auto"/>
            <w:left w:val="none" w:sz="0" w:space="0" w:color="auto"/>
            <w:bottom w:val="none" w:sz="0" w:space="0" w:color="auto"/>
            <w:right w:val="none" w:sz="0" w:space="0" w:color="auto"/>
          </w:divBdr>
        </w:div>
      </w:divsChild>
    </w:div>
    <w:div w:id="36202885">
      <w:bodyDiv w:val="1"/>
      <w:marLeft w:val="0"/>
      <w:marRight w:val="0"/>
      <w:marTop w:val="0"/>
      <w:marBottom w:val="0"/>
      <w:divBdr>
        <w:top w:val="none" w:sz="0" w:space="0" w:color="auto"/>
        <w:left w:val="none" w:sz="0" w:space="0" w:color="auto"/>
        <w:bottom w:val="none" w:sz="0" w:space="0" w:color="auto"/>
        <w:right w:val="none" w:sz="0" w:space="0" w:color="auto"/>
      </w:divBdr>
    </w:div>
    <w:div w:id="62064221">
      <w:bodyDiv w:val="1"/>
      <w:marLeft w:val="0"/>
      <w:marRight w:val="0"/>
      <w:marTop w:val="0"/>
      <w:marBottom w:val="0"/>
      <w:divBdr>
        <w:top w:val="none" w:sz="0" w:space="0" w:color="auto"/>
        <w:left w:val="none" w:sz="0" w:space="0" w:color="auto"/>
        <w:bottom w:val="none" w:sz="0" w:space="0" w:color="auto"/>
        <w:right w:val="none" w:sz="0" w:space="0" w:color="auto"/>
      </w:divBdr>
    </w:div>
    <w:div w:id="66342099">
      <w:bodyDiv w:val="1"/>
      <w:marLeft w:val="0"/>
      <w:marRight w:val="0"/>
      <w:marTop w:val="0"/>
      <w:marBottom w:val="0"/>
      <w:divBdr>
        <w:top w:val="none" w:sz="0" w:space="0" w:color="auto"/>
        <w:left w:val="none" w:sz="0" w:space="0" w:color="auto"/>
        <w:bottom w:val="none" w:sz="0" w:space="0" w:color="auto"/>
        <w:right w:val="none" w:sz="0" w:space="0" w:color="auto"/>
      </w:divBdr>
    </w:div>
    <w:div w:id="68161840">
      <w:bodyDiv w:val="1"/>
      <w:marLeft w:val="0"/>
      <w:marRight w:val="0"/>
      <w:marTop w:val="0"/>
      <w:marBottom w:val="0"/>
      <w:divBdr>
        <w:top w:val="none" w:sz="0" w:space="0" w:color="auto"/>
        <w:left w:val="none" w:sz="0" w:space="0" w:color="auto"/>
        <w:bottom w:val="none" w:sz="0" w:space="0" w:color="auto"/>
        <w:right w:val="none" w:sz="0" w:space="0" w:color="auto"/>
      </w:divBdr>
    </w:div>
    <w:div w:id="72631118">
      <w:bodyDiv w:val="1"/>
      <w:marLeft w:val="0"/>
      <w:marRight w:val="0"/>
      <w:marTop w:val="0"/>
      <w:marBottom w:val="0"/>
      <w:divBdr>
        <w:top w:val="none" w:sz="0" w:space="0" w:color="auto"/>
        <w:left w:val="none" w:sz="0" w:space="0" w:color="auto"/>
        <w:bottom w:val="none" w:sz="0" w:space="0" w:color="auto"/>
        <w:right w:val="none" w:sz="0" w:space="0" w:color="auto"/>
      </w:divBdr>
    </w:div>
    <w:div w:id="72700073">
      <w:bodyDiv w:val="1"/>
      <w:marLeft w:val="0"/>
      <w:marRight w:val="0"/>
      <w:marTop w:val="0"/>
      <w:marBottom w:val="0"/>
      <w:divBdr>
        <w:top w:val="none" w:sz="0" w:space="0" w:color="auto"/>
        <w:left w:val="none" w:sz="0" w:space="0" w:color="auto"/>
        <w:bottom w:val="none" w:sz="0" w:space="0" w:color="auto"/>
        <w:right w:val="none" w:sz="0" w:space="0" w:color="auto"/>
      </w:divBdr>
    </w:div>
    <w:div w:id="75517493">
      <w:bodyDiv w:val="1"/>
      <w:marLeft w:val="0"/>
      <w:marRight w:val="0"/>
      <w:marTop w:val="0"/>
      <w:marBottom w:val="0"/>
      <w:divBdr>
        <w:top w:val="none" w:sz="0" w:space="0" w:color="auto"/>
        <w:left w:val="none" w:sz="0" w:space="0" w:color="auto"/>
        <w:bottom w:val="none" w:sz="0" w:space="0" w:color="auto"/>
        <w:right w:val="none" w:sz="0" w:space="0" w:color="auto"/>
      </w:divBdr>
      <w:divsChild>
        <w:div w:id="1163400176">
          <w:marLeft w:val="274"/>
          <w:marRight w:val="0"/>
          <w:marTop w:val="0"/>
          <w:marBottom w:val="0"/>
          <w:divBdr>
            <w:top w:val="none" w:sz="0" w:space="0" w:color="auto"/>
            <w:left w:val="none" w:sz="0" w:space="0" w:color="auto"/>
            <w:bottom w:val="none" w:sz="0" w:space="0" w:color="auto"/>
            <w:right w:val="none" w:sz="0" w:space="0" w:color="auto"/>
          </w:divBdr>
        </w:div>
        <w:div w:id="1842501283">
          <w:marLeft w:val="274"/>
          <w:marRight w:val="0"/>
          <w:marTop w:val="0"/>
          <w:marBottom w:val="0"/>
          <w:divBdr>
            <w:top w:val="none" w:sz="0" w:space="0" w:color="auto"/>
            <w:left w:val="none" w:sz="0" w:space="0" w:color="auto"/>
            <w:bottom w:val="none" w:sz="0" w:space="0" w:color="auto"/>
            <w:right w:val="none" w:sz="0" w:space="0" w:color="auto"/>
          </w:divBdr>
        </w:div>
        <w:div w:id="1509558536">
          <w:marLeft w:val="274"/>
          <w:marRight w:val="0"/>
          <w:marTop w:val="0"/>
          <w:marBottom w:val="0"/>
          <w:divBdr>
            <w:top w:val="none" w:sz="0" w:space="0" w:color="auto"/>
            <w:left w:val="none" w:sz="0" w:space="0" w:color="auto"/>
            <w:bottom w:val="none" w:sz="0" w:space="0" w:color="auto"/>
            <w:right w:val="none" w:sz="0" w:space="0" w:color="auto"/>
          </w:divBdr>
        </w:div>
      </w:divsChild>
    </w:div>
    <w:div w:id="87506570">
      <w:bodyDiv w:val="1"/>
      <w:marLeft w:val="0"/>
      <w:marRight w:val="0"/>
      <w:marTop w:val="0"/>
      <w:marBottom w:val="0"/>
      <w:divBdr>
        <w:top w:val="none" w:sz="0" w:space="0" w:color="auto"/>
        <w:left w:val="none" w:sz="0" w:space="0" w:color="auto"/>
        <w:bottom w:val="none" w:sz="0" w:space="0" w:color="auto"/>
        <w:right w:val="none" w:sz="0" w:space="0" w:color="auto"/>
      </w:divBdr>
    </w:div>
    <w:div w:id="108815628">
      <w:bodyDiv w:val="1"/>
      <w:marLeft w:val="0"/>
      <w:marRight w:val="0"/>
      <w:marTop w:val="0"/>
      <w:marBottom w:val="0"/>
      <w:divBdr>
        <w:top w:val="none" w:sz="0" w:space="0" w:color="auto"/>
        <w:left w:val="none" w:sz="0" w:space="0" w:color="auto"/>
        <w:bottom w:val="none" w:sz="0" w:space="0" w:color="auto"/>
        <w:right w:val="none" w:sz="0" w:space="0" w:color="auto"/>
      </w:divBdr>
    </w:div>
    <w:div w:id="112209978">
      <w:bodyDiv w:val="1"/>
      <w:marLeft w:val="0"/>
      <w:marRight w:val="0"/>
      <w:marTop w:val="0"/>
      <w:marBottom w:val="0"/>
      <w:divBdr>
        <w:top w:val="none" w:sz="0" w:space="0" w:color="auto"/>
        <w:left w:val="none" w:sz="0" w:space="0" w:color="auto"/>
        <w:bottom w:val="none" w:sz="0" w:space="0" w:color="auto"/>
        <w:right w:val="none" w:sz="0" w:space="0" w:color="auto"/>
      </w:divBdr>
      <w:divsChild>
        <w:div w:id="183059971">
          <w:marLeft w:val="274"/>
          <w:marRight w:val="0"/>
          <w:marTop w:val="0"/>
          <w:marBottom w:val="0"/>
          <w:divBdr>
            <w:top w:val="none" w:sz="0" w:space="0" w:color="auto"/>
            <w:left w:val="none" w:sz="0" w:space="0" w:color="auto"/>
            <w:bottom w:val="none" w:sz="0" w:space="0" w:color="auto"/>
            <w:right w:val="none" w:sz="0" w:space="0" w:color="auto"/>
          </w:divBdr>
        </w:div>
      </w:divsChild>
    </w:div>
    <w:div w:id="118425017">
      <w:bodyDiv w:val="1"/>
      <w:marLeft w:val="0"/>
      <w:marRight w:val="0"/>
      <w:marTop w:val="0"/>
      <w:marBottom w:val="0"/>
      <w:divBdr>
        <w:top w:val="none" w:sz="0" w:space="0" w:color="auto"/>
        <w:left w:val="none" w:sz="0" w:space="0" w:color="auto"/>
        <w:bottom w:val="none" w:sz="0" w:space="0" w:color="auto"/>
        <w:right w:val="none" w:sz="0" w:space="0" w:color="auto"/>
      </w:divBdr>
    </w:div>
    <w:div w:id="122432548">
      <w:bodyDiv w:val="1"/>
      <w:marLeft w:val="0"/>
      <w:marRight w:val="0"/>
      <w:marTop w:val="0"/>
      <w:marBottom w:val="0"/>
      <w:divBdr>
        <w:top w:val="none" w:sz="0" w:space="0" w:color="auto"/>
        <w:left w:val="none" w:sz="0" w:space="0" w:color="auto"/>
        <w:bottom w:val="none" w:sz="0" w:space="0" w:color="auto"/>
        <w:right w:val="none" w:sz="0" w:space="0" w:color="auto"/>
      </w:divBdr>
    </w:div>
    <w:div w:id="165050627">
      <w:bodyDiv w:val="1"/>
      <w:marLeft w:val="0"/>
      <w:marRight w:val="0"/>
      <w:marTop w:val="0"/>
      <w:marBottom w:val="0"/>
      <w:divBdr>
        <w:top w:val="none" w:sz="0" w:space="0" w:color="auto"/>
        <w:left w:val="none" w:sz="0" w:space="0" w:color="auto"/>
        <w:bottom w:val="none" w:sz="0" w:space="0" w:color="auto"/>
        <w:right w:val="none" w:sz="0" w:space="0" w:color="auto"/>
      </w:divBdr>
    </w:div>
    <w:div w:id="174194741">
      <w:bodyDiv w:val="1"/>
      <w:marLeft w:val="0"/>
      <w:marRight w:val="0"/>
      <w:marTop w:val="0"/>
      <w:marBottom w:val="0"/>
      <w:divBdr>
        <w:top w:val="none" w:sz="0" w:space="0" w:color="auto"/>
        <w:left w:val="none" w:sz="0" w:space="0" w:color="auto"/>
        <w:bottom w:val="none" w:sz="0" w:space="0" w:color="auto"/>
        <w:right w:val="none" w:sz="0" w:space="0" w:color="auto"/>
      </w:divBdr>
    </w:div>
    <w:div w:id="179853266">
      <w:bodyDiv w:val="1"/>
      <w:marLeft w:val="0"/>
      <w:marRight w:val="0"/>
      <w:marTop w:val="0"/>
      <w:marBottom w:val="0"/>
      <w:divBdr>
        <w:top w:val="none" w:sz="0" w:space="0" w:color="auto"/>
        <w:left w:val="none" w:sz="0" w:space="0" w:color="auto"/>
        <w:bottom w:val="none" w:sz="0" w:space="0" w:color="auto"/>
        <w:right w:val="none" w:sz="0" w:space="0" w:color="auto"/>
      </w:divBdr>
    </w:div>
    <w:div w:id="201094048">
      <w:bodyDiv w:val="1"/>
      <w:marLeft w:val="0"/>
      <w:marRight w:val="0"/>
      <w:marTop w:val="0"/>
      <w:marBottom w:val="0"/>
      <w:divBdr>
        <w:top w:val="none" w:sz="0" w:space="0" w:color="auto"/>
        <w:left w:val="none" w:sz="0" w:space="0" w:color="auto"/>
        <w:bottom w:val="none" w:sz="0" w:space="0" w:color="auto"/>
        <w:right w:val="none" w:sz="0" w:space="0" w:color="auto"/>
      </w:divBdr>
      <w:divsChild>
        <w:div w:id="1128546117">
          <w:marLeft w:val="274"/>
          <w:marRight w:val="0"/>
          <w:marTop w:val="0"/>
          <w:marBottom w:val="0"/>
          <w:divBdr>
            <w:top w:val="none" w:sz="0" w:space="0" w:color="auto"/>
            <w:left w:val="none" w:sz="0" w:space="0" w:color="auto"/>
            <w:bottom w:val="none" w:sz="0" w:space="0" w:color="auto"/>
            <w:right w:val="none" w:sz="0" w:space="0" w:color="auto"/>
          </w:divBdr>
        </w:div>
        <w:div w:id="1316035251">
          <w:marLeft w:val="274"/>
          <w:marRight w:val="0"/>
          <w:marTop w:val="0"/>
          <w:marBottom w:val="0"/>
          <w:divBdr>
            <w:top w:val="none" w:sz="0" w:space="0" w:color="auto"/>
            <w:left w:val="none" w:sz="0" w:space="0" w:color="auto"/>
            <w:bottom w:val="none" w:sz="0" w:space="0" w:color="auto"/>
            <w:right w:val="none" w:sz="0" w:space="0" w:color="auto"/>
          </w:divBdr>
        </w:div>
        <w:div w:id="6715339">
          <w:marLeft w:val="274"/>
          <w:marRight w:val="0"/>
          <w:marTop w:val="0"/>
          <w:marBottom w:val="0"/>
          <w:divBdr>
            <w:top w:val="none" w:sz="0" w:space="0" w:color="auto"/>
            <w:left w:val="none" w:sz="0" w:space="0" w:color="auto"/>
            <w:bottom w:val="none" w:sz="0" w:space="0" w:color="auto"/>
            <w:right w:val="none" w:sz="0" w:space="0" w:color="auto"/>
          </w:divBdr>
        </w:div>
        <w:div w:id="883099989">
          <w:marLeft w:val="274"/>
          <w:marRight w:val="0"/>
          <w:marTop w:val="0"/>
          <w:marBottom w:val="0"/>
          <w:divBdr>
            <w:top w:val="none" w:sz="0" w:space="0" w:color="auto"/>
            <w:left w:val="none" w:sz="0" w:space="0" w:color="auto"/>
            <w:bottom w:val="none" w:sz="0" w:space="0" w:color="auto"/>
            <w:right w:val="none" w:sz="0" w:space="0" w:color="auto"/>
          </w:divBdr>
        </w:div>
        <w:div w:id="1373310486">
          <w:marLeft w:val="274"/>
          <w:marRight w:val="0"/>
          <w:marTop w:val="0"/>
          <w:marBottom w:val="0"/>
          <w:divBdr>
            <w:top w:val="none" w:sz="0" w:space="0" w:color="auto"/>
            <w:left w:val="none" w:sz="0" w:space="0" w:color="auto"/>
            <w:bottom w:val="none" w:sz="0" w:space="0" w:color="auto"/>
            <w:right w:val="none" w:sz="0" w:space="0" w:color="auto"/>
          </w:divBdr>
        </w:div>
        <w:div w:id="1665738362">
          <w:marLeft w:val="274"/>
          <w:marRight w:val="0"/>
          <w:marTop w:val="0"/>
          <w:marBottom w:val="0"/>
          <w:divBdr>
            <w:top w:val="none" w:sz="0" w:space="0" w:color="auto"/>
            <w:left w:val="none" w:sz="0" w:space="0" w:color="auto"/>
            <w:bottom w:val="none" w:sz="0" w:space="0" w:color="auto"/>
            <w:right w:val="none" w:sz="0" w:space="0" w:color="auto"/>
          </w:divBdr>
        </w:div>
        <w:div w:id="627009163">
          <w:marLeft w:val="274"/>
          <w:marRight w:val="0"/>
          <w:marTop w:val="0"/>
          <w:marBottom w:val="0"/>
          <w:divBdr>
            <w:top w:val="none" w:sz="0" w:space="0" w:color="auto"/>
            <w:left w:val="none" w:sz="0" w:space="0" w:color="auto"/>
            <w:bottom w:val="none" w:sz="0" w:space="0" w:color="auto"/>
            <w:right w:val="none" w:sz="0" w:space="0" w:color="auto"/>
          </w:divBdr>
        </w:div>
      </w:divsChild>
    </w:div>
    <w:div w:id="210919050">
      <w:bodyDiv w:val="1"/>
      <w:marLeft w:val="0"/>
      <w:marRight w:val="0"/>
      <w:marTop w:val="0"/>
      <w:marBottom w:val="0"/>
      <w:divBdr>
        <w:top w:val="none" w:sz="0" w:space="0" w:color="auto"/>
        <w:left w:val="none" w:sz="0" w:space="0" w:color="auto"/>
        <w:bottom w:val="none" w:sz="0" w:space="0" w:color="auto"/>
        <w:right w:val="none" w:sz="0" w:space="0" w:color="auto"/>
      </w:divBdr>
    </w:div>
    <w:div w:id="211893958">
      <w:bodyDiv w:val="1"/>
      <w:marLeft w:val="0"/>
      <w:marRight w:val="0"/>
      <w:marTop w:val="0"/>
      <w:marBottom w:val="0"/>
      <w:divBdr>
        <w:top w:val="none" w:sz="0" w:space="0" w:color="auto"/>
        <w:left w:val="none" w:sz="0" w:space="0" w:color="auto"/>
        <w:bottom w:val="none" w:sz="0" w:space="0" w:color="auto"/>
        <w:right w:val="none" w:sz="0" w:space="0" w:color="auto"/>
      </w:divBdr>
    </w:div>
    <w:div w:id="217133391">
      <w:bodyDiv w:val="1"/>
      <w:marLeft w:val="0"/>
      <w:marRight w:val="0"/>
      <w:marTop w:val="0"/>
      <w:marBottom w:val="0"/>
      <w:divBdr>
        <w:top w:val="none" w:sz="0" w:space="0" w:color="auto"/>
        <w:left w:val="none" w:sz="0" w:space="0" w:color="auto"/>
        <w:bottom w:val="none" w:sz="0" w:space="0" w:color="auto"/>
        <w:right w:val="none" w:sz="0" w:space="0" w:color="auto"/>
      </w:divBdr>
    </w:div>
    <w:div w:id="220596913">
      <w:bodyDiv w:val="1"/>
      <w:marLeft w:val="0"/>
      <w:marRight w:val="0"/>
      <w:marTop w:val="0"/>
      <w:marBottom w:val="0"/>
      <w:divBdr>
        <w:top w:val="none" w:sz="0" w:space="0" w:color="auto"/>
        <w:left w:val="none" w:sz="0" w:space="0" w:color="auto"/>
        <w:bottom w:val="none" w:sz="0" w:space="0" w:color="auto"/>
        <w:right w:val="none" w:sz="0" w:space="0" w:color="auto"/>
      </w:divBdr>
    </w:div>
    <w:div w:id="233198491">
      <w:bodyDiv w:val="1"/>
      <w:marLeft w:val="0"/>
      <w:marRight w:val="0"/>
      <w:marTop w:val="0"/>
      <w:marBottom w:val="0"/>
      <w:divBdr>
        <w:top w:val="none" w:sz="0" w:space="0" w:color="auto"/>
        <w:left w:val="none" w:sz="0" w:space="0" w:color="auto"/>
        <w:bottom w:val="none" w:sz="0" w:space="0" w:color="auto"/>
        <w:right w:val="none" w:sz="0" w:space="0" w:color="auto"/>
      </w:divBdr>
      <w:divsChild>
        <w:div w:id="1542783214">
          <w:marLeft w:val="274"/>
          <w:marRight w:val="0"/>
          <w:marTop w:val="0"/>
          <w:marBottom w:val="0"/>
          <w:divBdr>
            <w:top w:val="none" w:sz="0" w:space="0" w:color="auto"/>
            <w:left w:val="none" w:sz="0" w:space="0" w:color="auto"/>
            <w:bottom w:val="none" w:sz="0" w:space="0" w:color="auto"/>
            <w:right w:val="none" w:sz="0" w:space="0" w:color="auto"/>
          </w:divBdr>
        </w:div>
        <w:div w:id="581646941">
          <w:marLeft w:val="274"/>
          <w:marRight w:val="0"/>
          <w:marTop w:val="0"/>
          <w:marBottom w:val="0"/>
          <w:divBdr>
            <w:top w:val="none" w:sz="0" w:space="0" w:color="auto"/>
            <w:left w:val="none" w:sz="0" w:space="0" w:color="auto"/>
            <w:bottom w:val="none" w:sz="0" w:space="0" w:color="auto"/>
            <w:right w:val="none" w:sz="0" w:space="0" w:color="auto"/>
          </w:divBdr>
        </w:div>
      </w:divsChild>
    </w:div>
    <w:div w:id="243343962">
      <w:bodyDiv w:val="1"/>
      <w:marLeft w:val="0"/>
      <w:marRight w:val="0"/>
      <w:marTop w:val="0"/>
      <w:marBottom w:val="0"/>
      <w:divBdr>
        <w:top w:val="none" w:sz="0" w:space="0" w:color="auto"/>
        <w:left w:val="none" w:sz="0" w:space="0" w:color="auto"/>
        <w:bottom w:val="none" w:sz="0" w:space="0" w:color="auto"/>
        <w:right w:val="none" w:sz="0" w:space="0" w:color="auto"/>
      </w:divBdr>
    </w:div>
    <w:div w:id="245117208">
      <w:bodyDiv w:val="1"/>
      <w:marLeft w:val="0"/>
      <w:marRight w:val="0"/>
      <w:marTop w:val="0"/>
      <w:marBottom w:val="0"/>
      <w:divBdr>
        <w:top w:val="none" w:sz="0" w:space="0" w:color="auto"/>
        <w:left w:val="none" w:sz="0" w:space="0" w:color="auto"/>
        <w:bottom w:val="none" w:sz="0" w:space="0" w:color="auto"/>
        <w:right w:val="none" w:sz="0" w:space="0" w:color="auto"/>
      </w:divBdr>
      <w:divsChild>
        <w:div w:id="360282327">
          <w:marLeft w:val="274"/>
          <w:marRight w:val="0"/>
          <w:marTop w:val="0"/>
          <w:marBottom w:val="0"/>
          <w:divBdr>
            <w:top w:val="none" w:sz="0" w:space="0" w:color="auto"/>
            <w:left w:val="none" w:sz="0" w:space="0" w:color="auto"/>
            <w:bottom w:val="none" w:sz="0" w:space="0" w:color="auto"/>
            <w:right w:val="none" w:sz="0" w:space="0" w:color="auto"/>
          </w:divBdr>
        </w:div>
        <w:div w:id="1590386564">
          <w:marLeft w:val="274"/>
          <w:marRight w:val="0"/>
          <w:marTop w:val="0"/>
          <w:marBottom w:val="0"/>
          <w:divBdr>
            <w:top w:val="none" w:sz="0" w:space="0" w:color="auto"/>
            <w:left w:val="none" w:sz="0" w:space="0" w:color="auto"/>
            <w:bottom w:val="none" w:sz="0" w:space="0" w:color="auto"/>
            <w:right w:val="none" w:sz="0" w:space="0" w:color="auto"/>
          </w:divBdr>
        </w:div>
        <w:div w:id="521238697">
          <w:marLeft w:val="274"/>
          <w:marRight w:val="0"/>
          <w:marTop w:val="0"/>
          <w:marBottom w:val="0"/>
          <w:divBdr>
            <w:top w:val="none" w:sz="0" w:space="0" w:color="auto"/>
            <w:left w:val="none" w:sz="0" w:space="0" w:color="auto"/>
            <w:bottom w:val="none" w:sz="0" w:space="0" w:color="auto"/>
            <w:right w:val="none" w:sz="0" w:space="0" w:color="auto"/>
          </w:divBdr>
        </w:div>
      </w:divsChild>
    </w:div>
    <w:div w:id="247158029">
      <w:bodyDiv w:val="1"/>
      <w:marLeft w:val="0"/>
      <w:marRight w:val="0"/>
      <w:marTop w:val="0"/>
      <w:marBottom w:val="0"/>
      <w:divBdr>
        <w:top w:val="none" w:sz="0" w:space="0" w:color="auto"/>
        <w:left w:val="none" w:sz="0" w:space="0" w:color="auto"/>
        <w:bottom w:val="none" w:sz="0" w:space="0" w:color="auto"/>
        <w:right w:val="none" w:sz="0" w:space="0" w:color="auto"/>
      </w:divBdr>
    </w:div>
    <w:div w:id="249047651">
      <w:bodyDiv w:val="1"/>
      <w:marLeft w:val="0"/>
      <w:marRight w:val="0"/>
      <w:marTop w:val="0"/>
      <w:marBottom w:val="0"/>
      <w:divBdr>
        <w:top w:val="none" w:sz="0" w:space="0" w:color="auto"/>
        <w:left w:val="none" w:sz="0" w:space="0" w:color="auto"/>
        <w:bottom w:val="none" w:sz="0" w:space="0" w:color="auto"/>
        <w:right w:val="none" w:sz="0" w:space="0" w:color="auto"/>
      </w:divBdr>
    </w:div>
    <w:div w:id="251090886">
      <w:bodyDiv w:val="1"/>
      <w:marLeft w:val="0"/>
      <w:marRight w:val="0"/>
      <w:marTop w:val="0"/>
      <w:marBottom w:val="0"/>
      <w:divBdr>
        <w:top w:val="none" w:sz="0" w:space="0" w:color="auto"/>
        <w:left w:val="none" w:sz="0" w:space="0" w:color="auto"/>
        <w:bottom w:val="none" w:sz="0" w:space="0" w:color="auto"/>
        <w:right w:val="none" w:sz="0" w:space="0" w:color="auto"/>
      </w:divBdr>
    </w:div>
    <w:div w:id="255409291">
      <w:bodyDiv w:val="1"/>
      <w:marLeft w:val="0"/>
      <w:marRight w:val="0"/>
      <w:marTop w:val="0"/>
      <w:marBottom w:val="0"/>
      <w:divBdr>
        <w:top w:val="none" w:sz="0" w:space="0" w:color="auto"/>
        <w:left w:val="none" w:sz="0" w:space="0" w:color="auto"/>
        <w:bottom w:val="none" w:sz="0" w:space="0" w:color="auto"/>
        <w:right w:val="none" w:sz="0" w:space="0" w:color="auto"/>
      </w:divBdr>
    </w:div>
    <w:div w:id="270361134">
      <w:bodyDiv w:val="1"/>
      <w:marLeft w:val="0"/>
      <w:marRight w:val="0"/>
      <w:marTop w:val="0"/>
      <w:marBottom w:val="0"/>
      <w:divBdr>
        <w:top w:val="none" w:sz="0" w:space="0" w:color="auto"/>
        <w:left w:val="none" w:sz="0" w:space="0" w:color="auto"/>
        <w:bottom w:val="none" w:sz="0" w:space="0" w:color="auto"/>
        <w:right w:val="none" w:sz="0" w:space="0" w:color="auto"/>
      </w:divBdr>
    </w:div>
    <w:div w:id="273944217">
      <w:bodyDiv w:val="1"/>
      <w:marLeft w:val="0"/>
      <w:marRight w:val="0"/>
      <w:marTop w:val="0"/>
      <w:marBottom w:val="0"/>
      <w:divBdr>
        <w:top w:val="none" w:sz="0" w:space="0" w:color="auto"/>
        <w:left w:val="none" w:sz="0" w:space="0" w:color="auto"/>
        <w:bottom w:val="none" w:sz="0" w:space="0" w:color="auto"/>
        <w:right w:val="none" w:sz="0" w:space="0" w:color="auto"/>
      </w:divBdr>
    </w:div>
    <w:div w:id="282927712">
      <w:bodyDiv w:val="1"/>
      <w:marLeft w:val="0"/>
      <w:marRight w:val="0"/>
      <w:marTop w:val="0"/>
      <w:marBottom w:val="0"/>
      <w:divBdr>
        <w:top w:val="none" w:sz="0" w:space="0" w:color="auto"/>
        <w:left w:val="none" w:sz="0" w:space="0" w:color="auto"/>
        <w:bottom w:val="none" w:sz="0" w:space="0" w:color="auto"/>
        <w:right w:val="none" w:sz="0" w:space="0" w:color="auto"/>
      </w:divBdr>
    </w:div>
    <w:div w:id="288438045">
      <w:bodyDiv w:val="1"/>
      <w:marLeft w:val="0"/>
      <w:marRight w:val="0"/>
      <w:marTop w:val="0"/>
      <w:marBottom w:val="0"/>
      <w:divBdr>
        <w:top w:val="none" w:sz="0" w:space="0" w:color="auto"/>
        <w:left w:val="none" w:sz="0" w:space="0" w:color="auto"/>
        <w:bottom w:val="none" w:sz="0" w:space="0" w:color="auto"/>
        <w:right w:val="none" w:sz="0" w:space="0" w:color="auto"/>
      </w:divBdr>
    </w:div>
    <w:div w:id="290593623">
      <w:bodyDiv w:val="1"/>
      <w:marLeft w:val="0"/>
      <w:marRight w:val="0"/>
      <w:marTop w:val="0"/>
      <w:marBottom w:val="0"/>
      <w:divBdr>
        <w:top w:val="none" w:sz="0" w:space="0" w:color="auto"/>
        <w:left w:val="none" w:sz="0" w:space="0" w:color="auto"/>
        <w:bottom w:val="none" w:sz="0" w:space="0" w:color="auto"/>
        <w:right w:val="none" w:sz="0" w:space="0" w:color="auto"/>
      </w:divBdr>
    </w:div>
    <w:div w:id="292950145">
      <w:bodyDiv w:val="1"/>
      <w:marLeft w:val="0"/>
      <w:marRight w:val="0"/>
      <w:marTop w:val="0"/>
      <w:marBottom w:val="0"/>
      <w:divBdr>
        <w:top w:val="none" w:sz="0" w:space="0" w:color="auto"/>
        <w:left w:val="none" w:sz="0" w:space="0" w:color="auto"/>
        <w:bottom w:val="none" w:sz="0" w:space="0" w:color="auto"/>
        <w:right w:val="none" w:sz="0" w:space="0" w:color="auto"/>
      </w:divBdr>
    </w:div>
    <w:div w:id="303898807">
      <w:bodyDiv w:val="1"/>
      <w:marLeft w:val="0"/>
      <w:marRight w:val="0"/>
      <w:marTop w:val="0"/>
      <w:marBottom w:val="0"/>
      <w:divBdr>
        <w:top w:val="none" w:sz="0" w:space="0" w:color="auto"/>
        <w:left w:val="none" w:sz="0" w:space="0" w:color="auto"/>
        <w:bottom w:val="none" w:sz="0" w:space="0" w:color="auto"/>
        <w:right w:val="none" w:sz="0" w:space="0" w:color="auto"/>
      </w:divBdr>
      <w:divsChild>
        <w:div w:id="1564756432">
          <w:marLeft w:val="274"/>
          <w:marRight w:val="0"/>
          <w:marTop w:val="0"/>
          <w:marBottom w:val="0"/>
          <w:divBdr>
            <w:top w:val="none" w:sz="0" w:space="0" w:color="auto"/>
            <w:left w:val="none" w:sz="0" w:space="0" w:color="auto"/>
            <w:bottom w:val="none" w:sz="0" w:space="0" w:color="auto"/>
            <w:right w:val="none" w:sz="0" w:space="0" w:color="auto"/>
          </w:divBdr>
        </w:div>
        <w:div w:id="160119664">
          <w:marLeft w:val="274"/>
          <w:marRight w:val="0"/>
          <w:marTop w:val="0"/>
          <w:marBottom w:val="0"/>
          <w:divBdr>
            <w:top w:val="none" w:sz="0" w:space="0" w:color="auto"/>
            <w:left w:val="none" w:sz="0" w:space="0" w:color="auto"/>
            <w:bottom w:val="none" w:sz="0" w:space="0" w:color="auto"/>
            <w:right w:val="none" w:sz="0" w:space="0" w:color="auto"/>
          </w:divBdr>
        </w:div>
        <w:div w:id="1114330055">
          <w:marLeft w:val="274"/>
          <w:marRight w:val="0"/>
          <w:marTop w:val="0"/>
          <w:marBottom w:val="0"/>
          <w:divBdr>
            <w:top w:val="none" w:sz="0" w:space="0" w:color="auto"/>
            <w:left w:val="none" w:sz="0" w:space="0" w:color="auto"/>
            <w:bottom w:val="none" w:sz="0" w:space="0" w:color="auto"/>
            <w:right w:val="none" w:sz="0" w:space="0" w:color="auto"/>
          </w:divBdr>
        </w:div>
      </w:divsChild>
    </w:div>
    <w:div w:id="316809561">
      <w:bodyDiv w:val="1"/>
      <w:marLeft w:val="0"/>
      <w:marRight w:val="0"/>
      <w:marTop w:val="0"/>
      <w:marBottom w:val="0"/>
      <w:divBdr>
        <w:top w:val="none" w:sz="0" w:space="0" w:color="auto"/>
        <w:left w:val="none" w:sz="0" w:space="0" w:color="auto"/>
        <w:bottom w:val="none" w:sz="0" w:space="0" w:color="auto"/>
        <w:right w:val="none" w:sz="0" w:space="0" w:color="auto"/>
      </w:divBdr>
    </w:div>
    <w:div w:id="342366198">
      <w:bodyDiv w:val="1"/>
      <w:marLeft w:val="0"/>
      <w:marRight w:val="0"/>
      <w:marTop w:val="0"/>
      <w:marBottom w:val="0"/>
      <w:divBdr>
        <w:top w:val="none" w:sz="0" w:space="0" w:color="auto"/>
        <w:left w:val="none" w:sz="0" w:space="0" w:color="auto"/>
        <w:bottom w:val="none" w:sz="0" w:space="0" w:color="auto"/>
        <w:right w:val="none" w:sz="0" w:space="0" w:color="auto"/>
      </w:divBdr>
    </w:div>
    <w:div w:id="343441386">
      <w:bodyDiv w:val="1"/>
      <w:marLeft w:val="0"/>
      <w:marRight w:val="0"/>
      <w:marTop w:val="0"/>
      <w:marBottom w:val="0"/>
      <w:divBdr>
        <w:top w:val="none" w:sz="0" w:space="0" w:color="auto"/>
        <w:left w:val="none" w:sz="0" w:space="0" w:color="auto"/>
        <w:bottom w:val="none" w:sz="0" w:space="0" w:color="auto"/>
        <w:right w:val="none" w:sz="0" w:space="0" w:color="auto"/>
      </w:divBdr>
    </w:div>
    <w:div w:id="344288330">
      <w:bodyDiv w:val="1"/>
      <w:marLeft w:val="0"/>
      <w:marRight w:val="0"/>
      <w:marTop w:val="0"/>
      <w:marBottom w:val="0"/>
      <w:divBdr>
        <w:top w:val="none" w:sz="0" w:space="0" w:color="auto"/>
        <w:left w:val="none" w:sz="0" w:space="0" w:color="auto"/>
        <w:bottom w:val="none" w:sz="0" w:space="0" w:color="auto"/>
        <w:right w:val="none" w:sz="0" w:space="0" w:color="auto"/>
      </w:divBdr>
    </w:div>
    <w:div w:id="345593461">
      <w:bodyDiv w:val="1"/>
      <w:marLeft w:val="0"/>
      <w:marRight w:val="0"/>
      <w:marTop w:val="0"/>
      <w:marBottom w:val="0"/>
      <w:divBdr>
        <w:top w:val="none" w:sz="0" w:space="0" w:color="auto"/>
        <w:left w:val="none" w:sz="0" w:space="0" w:color="auto"/>
        <w:bottom w:val="none" w:sz="0" w:space="0" w:color="auto"/>
        <w:right w:val="none" w:sz="0" w:space="0" w:color="auto"/>
      </w:divBdr>
    </w:div>
    <w:div w:id="395779987">
      <w:bodyDiv w:val="1"/>
      <w:marLeft w:val="0"/>
      <w:marRight w:val="0"/>
      <w:marTop w:val="0"/>
      <w:marBottom w:val="0"/>
      <w:divBdr>
        <w:top w:val="none" w:sz="0" w:space="0" w:color="auto"/>
        <w:left w:val="none" w:sz="0" w:space="0" w:color="auto"/>
        <w:bottom w:val="none" w:sz="0" w:space="0" w:color="auto"/>
        <w:right w:val="none" w:sz="0" w:space="0" w:color="auto"/>
      </w:divBdr>
    </w:div>
    <w:div w:id="401294980">
      <w:bodyDiv w:val="1"/>
      <w:marLeft w:val="0"/>
      <w:marRight w:val="0"/>
      <w:marTop w:val="0"/>
      <w:marBottom w:val="0"/>
      <w:divBdr>
        <w:top w:val="none" w:sz="0" w:space="0" w:color="auto"/>
        <w:left w:val="none" w:sz="0" w:space="0" w:color="auto"/>
        <w:bottom w:val="none" w:sz="0" w:space="0" w:color="auto"/>
        <w:right w:val="none" w:sz="0" w:space="0" w:color="auto"/>
      </w:divBdr>
    </w:div>
    <w:div w:id="403181140">
      <w:bodyDiv w:val="1"/>
      <w:marLeft w:val="0"/>
      <w:marRight w:val="0"/>
      <w:marTop w:val="0"/>
      <w:marBottom w:val="0"/>
      <w:divBdr>
        <w:top w:val="none" w:sz="0" w:space="0" w:color="auto"/>
        <w:left w:val="none" w:sz="0" w:space="0" w:color="auto"/>
        <w:bottom w:val="none" w:sz="0" w:space="0" w:color="auto"/>
        <w:right w:val="none" w:sz="0" w:space="0" w:color="auto"/>
      </w:divBdr>
    </w:div>
    <w:div w:id="404768190">
      <w:bodyDiv w:val="1"/>
      <w:marLeft w:val="0"/>
      <w:marRight w:val="0"/>
      <w:marTop w:val="0"/>
      <w:marBottom w:val="0"/>
      <w:divBdr>
        <w:top w:val="none" w:sz="0" w:space="0" w:color="auto"/>
        <w:left w:val="none" w:sz="0" w:space="0" w:color="auto"/>
        <w:bottom w:val="none" w:sz="0" w:space="0" w:color="auto"/>
        <w:right w:val="none" w:sz="0" w:space="0" w:color="auto"/>
      </w:divBdr>
    </w:div>
    <w:div w:id="405109170">
      <w:bodyDiv w:val="1"/>
      <w:marLeft w:val="0"/>
      <w:marRight w:val="0"/>
      <w:marTop w:val="0"/>
      <w:marBottom w:val="0"/>
      <w:divBdr>
        <w:top w:val="none" w:sz="0" w:space="0" w:color="auto"/>
        <w:left w:val="none" w:sz="0" w:space="0" w:color="auto"/>
        <w:bottom w:val="none" w:sz="0" w:space="0" w:color="auto"/>
        <w:right w:val="none" w:sz="0" w:space="0" w:color="auto"/>
      </w:divBdr>
    </w:div>
    <w:div w:id="414397840">
      <w:bodyDiv w:val="1"/>
      <w:marLeft w:val="0"/>
      <w:marRight w:val="0"/>
      <w:marTop w:val="0"/>
      <w:marBottom w:val="0"/>
      <w:divBdr>
        <w:top w:val="none" w:sz="0" w:space="0" w:color="auto"/>
        <w:left w:val="none" w:sz="0" w:space="0" w:color="auto"/>
        <w:bottom w:val="none" w:sz="0" w:space="0" w:color="auto"/>
        <w:right w:val="none" w:sz="0" w:space="0" w:color="auto"/>
      </w:divBdr>
    </w:div>
    <w:div w:id="419981956">
      <w:bodyDiv w:val="1"/>
      <w:marLeft w:val="0"/>
      <w:marRight w:val="0"/>
      <w:marTop w:val="0"/>
      <w:marBottom w:val="0"/>
      <w:divBdr>
        <w:top w:val="none" w:sz="0" w:space="0" w:color="auto"/>
        <w:left w:val="none" w:sz="0" w:space="0" w:color="auto"/>
        <w:bottom w:val="none" w:sz="0" w:space="0" w:color="auto"/>
        <w:right w:val="none" w:sz="0" w:space="0" w:color="auto"/>
      </w:divBdr>
    </w:div>
    <w:div w:id="426736615">
      <w:bodyDiv w:val="1"/>
      <w:marLeft w:val="0"/>
      <w:marRight w:val="0"/>
      <w:marTop w:val="0"/>
      <w:marBottom w:val="0"/>
      <w:divBdr>
        <w:top w:val="none" w:sz="0" w:space="0" w:color="auto"/>
        <w:left w:val="none" w:sz="0" w:space="0" w:color="auto"/>
        <w:bottom w:val="none" w:sz="0" w:space="0" w:color="auto"/>
        <w:right w:val="none" w:sz="0" w:space="0" w:color="auto"/>
      </w:divBdr>
    </w:div>
    <w:div w:id="430974847">
      <w:bodyDiv w:val="1"/>
      <w:marLeft w:val="0"/>
      <w:marRight w:val="0"/>
      <w:marTop w:val="0"/>
      <w:marBottom w:val="0"/>
      <w:divBdr>
        <w:top w:val="none" w:sz="0" w:space="0" w:color="auto"/>
        <w:left w:val="none" w:sz="0" w:space="0" w:color="auto"/>
        <w:bottom w:val="none" w:sz="0" w:space="0" w:color="auto"/>
        <w:right w:val="none" w:sz="0" w:space="0" w:color="auto"/>
      </w:divBdr>
    </w:div>
    <w:div w:id="433671420">
      <w:bodyDiv w:val="1"/>
      <w:marLeft w:val="0"/>
      <w:marRight w:val="0"/>
      <w:marTop w:val="0"/>
      <w:marBottom w:val="0"/>
      <w:divBdr>
        <w:top w:val="none" w:sz="0" w:space="0" w:color="auto"/>
        <w:left w:val="none" w:sz="0" w:space="0" w:color="auto"/>
        <w:bottom w:val="none" w:sz="0" w:space="0" w:color="auto"/>
        <w:right w:val="none" w:sz="0" w:space="0" w:color="auto"/>
      </w:divBdr>
    </w:div>
    <w:div w:id="437062115">
      <w:bodyDiv w:val="1"/>
      <w:marLeft w:val="0"/>
      <w:marRight w:val="0"/>
      <w:marTop w:val="0"/>
      <w:marBottom w:val="0"/>
      <w:divBdr>
        <w:top w:val="none" w:sz="0" w:space="0" w:color="auto"/>
        <w:left w:val="none" w:sz="0" w:space="0" w:color="auto"/>
        <w:bottom w:val="none" w:sz="0" w:space="0" w:color="auto"/>
        <w:right w:val="none" w:sz="0" w:space="0" w:color="auto"/>
      </w:divBdr>
    </w:div>
    <w:div w:id="443427729">
      <w:bodyDiv w:val="1"/>
      <w:marLeft w:val="0"/>
      <w:marRight w:val="0"/>
      <w:marTop w:val="0"/>
      <w:marBottom w:val="0"/>
      <w:divBdr>
        <w:top w:val="none" w:sz="0" w:space="0" w:color="auto"/>
        <w:left w:val="none" w:sz="0" w:space="0" w:color="auto"/>
        <w:bottom w:val="none" w:sz="0" w:space="0" w:color="auto"/>
        <w:right w:val="none" w:sz="0" w:space="0" w:color="auto"/>
      </w:divBdr>
    </w:div>
    <w:div w:id="461702883">
      <w:bodyDiv w:val="1"/>
      <w:marLeft w:val="0"/>
      <w:marRight w:val="0"/>
      <w:marTop w:val="0"/>
      <w:marBottom w:val="0"/>
      <w:divBdr>
        <w:top w:val="none" w:sz="0" w:space="0" w:color="auto"/>
        <w:left w:val="none" w:sz="0" w:space="0" w:color="auto"/>
        <w:bottom w:val="none" w:sz="0" w:space="0" w:color="auto"/>
        <w:right w:val="none" w:sz="0" w:space="0" w:color="auto"/>
      </w:divBdr>
    </w:div>
    <w:div w:id="472677919">
      <w:bodyDiv w:val="1"/>
      <w:marLeft w:val="0"/>
      <w:marRight w:val="0"/>
      <w:marTop w:val="0"/>
      <w:marBottom w:val="0"/>
      <w:divBdr>
        <w:top w:val="none" w:sz="0" w:space="0" w:color="auto"/>
        <w:left w:val="none" w:sz="0" w:space="0" w:color="auto"/>
        <w:bottom w:val="none" w:sz="0" w:space="0" w:color="auto"/>
        <w:right w:val="none" w:sz="0" w:space="0" w:color="auto"/>
      </w:divBdr>
    </w:div>
    <w:div w:id="484123107">
      <w:bodyDiv w:val="1"/>
      <w:marLeft w:val="0"/>
      <w:marRight w:val="0"/>
      <w:marTop w:val="0"/>
      <w:marBottom w:val="0"/>
      <w:divBdr>
        <w:top w:val="none" w:sz="0" w:space="0" w:color="auto"/>
        <w:left w:val="none" w:sz="0" w:space="0" w:color="auto"/>
        <w:bottom w:val="none" w:sz="0" w:space="0" w:color="auto"/>
        <w:right w:val="none" w:sz="0" w:space="0" w:color="auto"/>
      </w:divBdr>
    </w:div>
    <w:div w:id="494347657">
      <w:bodyDiv w:val="1"/>
      <w:marLeft w:val="0"/>
      <w:marRight w:val="0"/>
      <w:marTop w:val="0"/>
      <w:marBottom w:val="0"/>
      <w:divBdr>
        <w:top w:val="none" w:sz="0" w:space="0" w:color="auto"/>
        <w:left w:val="none" w:sz="0" w:space="0" w:color="auto"/>
        <w:bottom w:val="none" w:sz="0" w:space="0" w:color="auto"/>
        <w:right w:val="none" w:sz="0" w:space="0" w:color="auto"/>
      </w:divBdr>
    </w:div>
    <w:div w:id="498426084">
      <w:bodyDiv w:val="1"/>
      <w:marLeft w:val="0"/>
      <w:marRight w:val="0"/>
      <w:marTop w:val="0"/>
      <w:marBottom w:val="0"/>
      <w:divBdr>
        <w:top w:val="none" w:sz="0" w:space="0" w:color="auto"/>
        <w:left w:val="none" w:sz="0" w:space="0" w:color="auto"/>
        <w:bottom w:val="none" w:sz="0" w:space="0" w:color="auto"/>
        <w:right w:val="none" w:sz="0" w:space="0" w:color="auto"/>
      </w:divBdr>
    </w:div>
    <w:div w:id="513766278">
      <w:bodyDiv w:val="1"/>
      <w:marLeft w:val="0"/>
      <w:marRight w:val="0"/>
      <w:marTop w:val="0"/>
      <w:marBottom w:val="0"/>
      <w:divBdr>
        <w:top w:val="none" w:sz="0" w:space="0" w:color="auto"/>
        <w:left w:val="none" w:sz="0" w:space="0" w:color="auto"/>
        <w:bottom w:val="none" w:sz="0" w:space="0" w:color="auto"/>
        <w:right w:val="none" w:sz="0" w:space="0" w:color="auto"/>
      </w:divBdr>
      <w:divsChild>
        <w:div w:id="1695502087">
          <w:marLeft w:val="274"/>
          <w:marRight w:val="0"/>
          <w:marTop w:val="0"/>
          <w:marBottom w:val="0"/>
          <w:divBdr>
            <w:top w:val="none" w:sz="0" w:space="0" w:color="auto"/>
            <w:left w:val="none" w:sz="0" w:space="0" w:color="auto"/>
            <w:bottom w:val="none" w:sz="0" w:space="0" w:color="auto"/>
            <w:right w:val="none" w:sz="0" w:space="0" w:color="auto"/>
          </w:divBdr>
        </w:div>
        <w:div w:id="107556188">
          <w:marLeft w:val="274"/>
          <w:marRight w:val="0"/>
          <w:marTop w:val="0"/>
          <w:marBottom w:val="0"/>
          <w:divBdr>
            <w:top w:val="none" w:sz="0" w:space="0" w:color="auto"/>
            <w:left w:val="none" w:sz="0" w:space="0" w:color="auto"/>
            <w:bottom w:val="none" w:sz="0" w:space="0" w:color="auto"/>
            <w:right w:val="none" w:sz="0" w:space="0" w:color="auto"/>
          </w:divBdr>
        </w:div>
        <w:div w:id="159586328">
          <w:marLeft w:val="274"/>
          <w:marRight w:val="0"/>
          <w:marTop w:val="0"/>
          <w:marBottom w:val="0"/>
          <w:divBdr>
            <w:top w:val="none" w:sz="0" w:space="0" w:color="auto"/>
            <w:left w:val="none" w:sz="0" w:space="0" w:color="auto"/>
            <w:bottom w:val="none" w:sz="0" w:space="0" w:color="auto"/>
            <w:right w:val="none" w:sz="0" w:space="0" w:color="auto"/>
          </w:divBdr>
        </w:div>
        <w:div w:id="569274450">
          <w:marLeft w:val="274"/>
          <w:marRight w:val="0"/>
          <w:marTop w:val="0"/>
          <w:marBottom w:val="0"/>
          <w:divBdr>
            <w:top w:val="none" w:sz="0" w:space="0" w:color="auto"/>
            <w:left w:val="none" w:sz="0" w:space="0" w:color="auto"/>
            <w:bottom w:val="none" w:sz="0" w:space="0" w:color="auto"/>
            <w:right w:val="none" w:sz="0" w:space="0" w:color="auto"/>
          </w:divBdr>
        </w:div>
      </w:divsChild>
    </w:div>
    <w:div w:id="527375282">
      <w:bodyDiv w:val="1"/>
      <w:marLeft w:val="0"/>
      <w:marRight w:val="0"/>
      <w:marTop w:val="0"/>
      <w:marBottom w:val="0"/>
      <w:divBdr>
        <w:top w:val="none" w:sz="0" w:space="0" w:color="auto"/>
        <w:left w:val="none" w:sz="0" w:space="0" w:color="auto"/>
        <w:bottom w:val="none" w:sz="0" w:space="0" w:color="auto"/>
        <w:right w:val="none" w:sz="0" w:space="0" w:color="auto"/>
      </w:divBdr>
    </w:div>
    <w:div w:id="529490916">
      <w:bodyDiv w:val="1"/>
      <w:marLeft w:val="0"/>
      <w:marRight w:val="0"/>
      <w:marTop w:val="0"/>
      <w:marBottom w:val="0"/>
      <w:divBdr>
        <w:top w:val="none" w:sz="0" w:space="0" w:color="auto"/>
        <w:left w:val="none" w:sz="0" w:space="0" w:color="auto"/>
        <w:bottom w:val="none" w:sz="0" w:space="0" w:color="auto"/>
        <w:right w:val="none" w:sz="0" w:space="0" w:color="auto"/>
      </w:divBdr>
    </w:div>
    <w:div w:id="536627811">
      <w:bodyDiv w:val="1"/>
      <w:marLeft w:val="0"/>
      <w:marRight w:val="0"/>
      <w:marTop w:val="0"/>
      <w:marBottom w:val="0"/>
      <w:divBdr>
        <w:top w:val="none" w:sz="0" w:space="0" w:color="auto"/>
        <w:left w:val="none" w:sz="0" w:space="0" w:color="auto"/>
        <w:bottom w:val="none" w:sz="0" w:space="0" w:color="auto"/>
        <w:right w:val="none" w:sz="0" w:space="0" w:color="auto"/>
      </w:divBdr>
    </w:div>
    <w:div w:id="562330269">
      <w:bodyDiv w:val="1"/>
      <w:marLeft w:val="0"/>
      <w:marRight w:val="0"/>
      <w:marTop w:val="0"/>
      <w:marBottom w:val="0"/>
      <w:divBdr>
        <w:top w:val="none" w:sz="0" w:space="0" w:color="auto"/>
        <w:left w:val="none" w:sz="0" w:space="0" w:color="auto"/>
        <w:bottom w:val="none" w:sz="0" w:space="0" w:color="auto"/>
        <w:right w:val="none" w:sz="0" w:space="0" w:color="auto"/>
      </w:divBdr>
    </w:div>
    <w:div w:id="567305701">
      <w:bodyDiv w:val="1"/>
      <w:marLeft w:val="0"/>
      <w:marRight w:val="0"/>
      <w:marTop w:val="0"/>
      <w:marBottom w:val="0"/>
      <w:divBdr>
        <w:top w:val="none" w:sz="0" w:space="0" w:color="auto"/>
        <w:left w:val="none" w:sz="0" w:space="0" w:color="auto"/>
        <w:bottom w:val="none" w:sz="0" w:space="0" w:color="auto"/>
        <w:right w:val="none" w:sz="0" w:space="0" w:color="auto"/>
      </w:divBdr>
    </w:div>
    <w:div w:id="572669099">
      <w:bodyDiv w:val="1"/>
      <w:marLeft w:val="0"/>
      <w:marRight w:val="0"/>
      <w:marTop w:val="0"/>
      <w:marBottom w:val="0"/>
      <w:divBdr>
        <w:top w:val="none" w:sz="0" w:space="0" w:color="auto"/>
        <w:left w:val="none" w:sz="0" w:space="0" w:color="auto"/>
        <w:bottom w:val="none" w:sz="0" w:space="0" w:color="auto"/>
        <w:right w:val="none" w:sz="0" w:space="0" w:color="auto"/>
      </w:divBdr>
      <w:divsChild>
        <w:div w:id="172303857">
          <w:marLeft w:val="274"/>
          <w:marRight w:val="0"/>
          <w:marTop w:val="0"/>
          <w:marBottom w:val="0"/>
          <w:divBdr>
            <w:top w:val="none" w:sz="0" w:space="0" w:color="auto"/>
            <w:left w:val="none" w:sz="0" w:space="0" w:color="auto"/>
            <w:bottom w:val="none" w:sz="0" w:space="0" w:color="auto"/>
            <w:right w:val="none" w:sz="0" w:space="0" w:color="auto"/>
          </w:divBdr>
        </w:div>
        <w:div w:id="245654349">
          <w:marLeft w:val="274"/>
          <w:marRight w:val="0"/>
          <w:marTop w:val="0"/>
          <w:marBottom w:val="0"/>
          <w:divBdr>
            <w:top w:val="none" w:sz="0" w:space="0" w:color="auto"/>
            <w:left w:val="none" w:sz="0" w:space="0" w:color="auto"/>
            <w:bottom w:val="none" w:sz="0" w:space="0" w:color="auto"/>
            <w:right w:val="none" w:sz="0" w:space="0" w:color="auto"/>
          </w:divBdr>
        </w:div>
        <w:div w:id="432164208">
          <w:marLeft w:val="274"/>
          <w:marRight w:val="0"/>
          <w:marTop w:val="0"/>
          <w:marBottom w:val="0"/>
          <w:divBdr>
            <w:top w:val="none" w:sz="0" w:space="0" w:color="auto"/>
            <w:left w:val="none" w:sz="0" w:space="0" w:color="auto"/>
            <w:bottom w:val="none" w:sz="0" w:space="0" w:color="auto"/>
            <w:right w:val="none" w:sz="0" w:space="0" w:color="auto"/>
          </w:divBdr>
        </w:div>
        <w:div w:id="708451151">
          <w:marLeft w:val="274"/>
          <w:marRight w:val="0"/>
          <w:marTop w:val="0"/>
          <w:marBottom w:val="0"/>
          <w:divBdr>
            <w:top w:val="none" w:sz="0" w:space="0" w:color="auto"/>
            <w:left w:val="none" w:sz="0" w:space="0" w:color="auto"/>
            <w:bottom w:val="none" w:sz="0" w:space="0" w:color="auto"/>
            <w:right w:val="none" w:sz="0" w:space="0" w:color="auto"/>
          </w:divBdr>
        </w:div>
        <w:div w:id="935987895">
          <w:marLeft w:val="274"/>
          <w:marRight w:val="0"/>
          <w:marTop w:val="0"/>
          <w:marBottom w:val="0"/>
          <w:divBdr>
            <w:top w:val="none" w:sz="0" w:space="0" w:color="auto"/>
            <w:left w:val="none" w:sz="0" w:space="0" w:color="auto"/>
            <w:bottom w:val="none" w:sz="0" w:space="0" w:color="auto"/>
            <w:right w:val="none" w:sz="0" w:space="0" w:color="auto"/>
          </w:divBdr>
        </w:div>
        <w:div w:id="1174105661">
          <w:marLeft w:val="274"/>
          <w:marRight w:val="0"/>
          <w:marTop w:val="0"/>
          <w:marBottom w:val="0"/>
          <w:divBdr>
            <w:top w:val="none" w:sz="0" w:space="0" w:color="auto"/>
            <w:left w:val="none" w:sz="0" w:space="0" w:color="auto"/>
            <w:bottom w:val="none" w:sz="0" w:space="0" w:color="auto"/>
            <w:right w:val="none" w:sz="0" w:space="0" w:color="auto"/>
          </w:divBdr>
        </w:div>
        <w:div w:id="1970089707">
          <w:marLeft w:val="274"/>
          <w:marRight w:val="0"/>
          <w:marTop w:val="0"/>
          <w:marBottom w:val="0"/>
          <w:divBdr>
            <w:top w:val="none" w:sz="0" w:space="0" w:color="auto"/>
            <w:left w:val="none" w:sz="0" w:space="0" w:color="auto"/>
            <w:bottom w:val="none" w:sz="0" w:space="0" w:color="auto"/>
            <w:right w:val="none" w:sz="0" w:space="0" w:color="auto"/>
          </w:divBdr>
        </w:div>
      </w:divsChild>
    </w:div>
    <w:div w:id="575018474">
      <w:bodyDiv w:val="1"/>
      <w:marLeft w:val="0"/>
      <w:marRight w:val="0"/>
      <w:marTop w:val="0"/>
      <w:marBottom w:val="0"/>
      <w:divBdr>
        <w:top w:val="none" w:sz="0" w:space="0" w:color="auto"/>
        <w:left w:val="none" w:sz="0" w:space="0" w:color="auto"/>
        <w:bottom w:val="none" w:sz="0" w:space="0" w:color="auto"/>
        <w:right w:val="none" w:sz="0" w:space="0" w:color="auto"/>
      </w:divBdr>
    </w:div>
    <w:div w:id="575166141">
      <w:bodyDiv w:val="1"/>
      <w:marLeft w:val="0"/>
      <w:marRight w:val="0"/>
      <w:marTop w:val="0"/>
      <w:marBottom w:val="0"/>
      <w:divBdr>
        <w:top w:val="none" w:sz="0" w:space="0" w:color="auto"/>
        <w:left w:val="none" w:sz="0" w:space="0" w:color="auto"/>
        <w:bottom w:val="none" w:sz="0" w:space="0" w:color="auto"/>
        <w:right w:val="none" w:sz="0" w:space="0" w:color="auto"/>
      </w:divBdr>
    </w:div>
    <w:div w:id="578754017">
      <w:bodyDiv w:val="1"/>
      <w:marLeft w:val="0"/>
      <w:marRight w:val="0"/>
      <w:marTop w:val="0"/>
      <w:marBottom w:val="0"/>
      <w:divBdr>
        <w:top w:val="none" w:sz="0" w:space="0" w:color="auto"/>
        <w:left w:val="none" w:sz="0" w:space="0" w:color="auto"/>
        <w:bottom w:val="none" w:sz="0" w:space="0" w:color="auto"/>
        <w:right w:val="none" w:sz="0" w:space="0" w:color="auto"/>
      </w:divBdr>
    </w:div>
    <w:div w:id="586769965">
      <w:bodyDiv w:val="1"/>
      <w:marLeft w:val="0"/>
      <w:marRight w:val="0"/>
      <w:marTop w:val="0"/>
      <w:marBottom w:val="0"/>
      <w:divBdr>
        <w:top w:val="none" w:sz="0" w:space="0" w:color="auto"/>
        <w:left w:val="none" w:sz="0" w:space="0" w:color="auto"/>
        <w:bottom w:val="none" w:sz="0" w:space="0" w:color="auto"/>
        <w:right w:val="none" w:sz="0" w:space="0" w:color="auto"/>
      </w:divBdr>
      <w:divsChild>
        <w:div w:id="685137677">
          <w:marLeft w:val="274"/>
          <w:marRight w:val="0"/>
          <w:marTop w:val="0"/>
          <w:marBottom w:val="0"/>
          <w:divBdr>
            <w:top w:val="none" w:sz="0" w:space="0" w:color="auto"/>
            <w:left w:val="none" w:sz="0" w:space="0" w:color="auto"/>
            <w:bottom w:val="none" w:sz="0" w:space="0" w:color="auto"/>
            <w:right w:val="none" w:sz="0" w:space="0" w:color="auto"/>
          </w:divBdr>
        </w:div>
        <w:div w:id="1508322118">
          <w:marLeft w:val="274"/>
          <w:marRight w:val="0"/>
          <w:marTop w:val="0"/>
          <w:marBottom w:val="0"/>
          <w:divBdr>
            <w:top w:val="none" w:sz="0" w:space="0" w:color="auto"/>
            <w:left w:val="none" w:sz="0" w:space="0" w:color="auto"/>
            <w:bottom w:val="none" w:sz="0" w:space="0" w:color="auto"/>
            <w:right w:val="none" w:sz="0" w:space="0" w:color="auto"/>
          </w:divBdr>
        </w:div>
      </w:divsChild>
    </w:div>
    <w:div w:id="587814417">
      <w:bodyDiv w:val="1"/>
      <w:marLeft w:val="0"/>
      <w:marRight w:val="0"/>
      <w:marTop w:val="0"/>
      <w:marBottom w:val="0"/>
      <w:divBdr>
        <w:top w:val="none" w:sz="0" w:space="0" w:color="auto"/>
        <w:left w:val="none" w:sz="0" w:space="0" w:color="auto"/>
        <w:bottom w:val="none" w:sz="0" w:space="0" w:color="auto"/>
        <w:right w:val="none" w:sz="0" w:space="0" w:color="auto"/>
      </w:divBdr>
    </w:div>
    <w:div w:id="597296580">
      <w:bodyDiv w:val="1"/>
      <w:marLeft w:val="0"/>
      <w:marRight w:val="0"/>
      <w:marTop w:val="0"/>
      <w:marBottom w:val="0"/>
      <w:divBdr>
        <w:top w:val="none" w:sz="0" w:space="0" w:color="auto"/>
        <w:left w:val="none" w:sz="0" w:space="0" w:color="auto"/>
        <w:bottom w:val="none" w:sz="0" w:space="0" w:color="auto"/>
        <w:right w:val="none" w:sz="0" w:space="0" w:color="auto"/>
      </w:divBdr>
    </w:div>
    <w:div w:id="623267089">
      <w:bodyDiv w:val="1"/>
      <w:marLeft w:val="0"/>
      <w:marRight w:val="0"/>
      <w:marTop w:val="0"/>
      <w:marBottom w:val="0"/>
      <w:divBdr>
        <w:top w:val="none" w:sz="0" w:space="0" w:color="auto"/>
        <w:left w:val="none" w:sz="0" w:space="0" w:color="auto"/>
        <w:bottom w:val="none" w:sz="0" w:space="0" w:color="auto"/>
        <w:right w:val="none" w:sz="0" w:space="0" w:color="auto"/>
      </w:divBdr>
    </w:div>
    <w:div w:id="630674504">
      <w:bodyDiv w:val="1"/>
      <w:marLeft w:val="0"/>
      <w:marRight w:val="0"/>
      <w:marTop w:val="0"/>
      <w:marBottom w:val="0"/>
      <w:divBdr>
        <w:top w:val="none" w:sz="0" w:space="0" w:color="auto"/>
        <w:left w:val="none" w:sz="0" w:space="0" w:color="auto"/>
        <w:bottom w:val="none" w:sz="0" w:space="0" w:color="auto"/>
        <w:right w:val="none" w:sz="0" w:space="0" w:color="auto"/>
      </w:divBdr>
      <w:divsChild>
        <w:div w:id="1448696873">
          <w:marLeft w:val="274"/>
          <w:marRight w:val="0"/>
          <w:marTop w:val="0"/>
          <w:marBottom w:val="160"/>
          <w:divBdr>
            <w:top w:val="none" w:sz="0" w:space="0" w:color="auto"/>
            <w:left w:val="none" w:sz="0" w:space="0" w:color="auto"/>
            <w:bottom w:val="none" w:sz="0" w:space="0" w:color="auto"/>
            <w:right w:val="none" w:sz="0" w:space="0" w:color="auto"/>
          </w:divBdr>
        </w:div>
        <w:div w:id="313533363">
          <w:marLeft w:val="274"/>
          <w:marRight w:val="0"/>
          <w:marTop w:val="0"/>
          <w:marBottom w:val="160"/>
          <w:divBdr>
            <w:top w:val="none" w:sz="0" w:space="0" w:color="auto"/>
            <w:left w:val="none" w:sz="0" w:space="0" w:color="auto"/>
            <w:bottom w:val="none" w:sz="0" w:space="0" w:color="auto"/>
            <w:right w:val="none" w:sz="0" w:space="0" w:color="auto"/>
          </w:divBdr>
        </w:div>
        <w:div w:id="707753509">
          <w:marLeft w:val="274"/>
          <w:marRight w:val="0"/>
          <w:marTop w:val="0"/>
          <w:marBottom w:val="160"/>
          <w:divBdr>
            <w:top w:val="none" w:sz="0" w:space="0" w:color="auto"/>
            <w:left w:val="none" w:sz="0" w:space="0" w:color="auto"/>
            <w:bottom w:val="none" w:sz="0" w:space="0" w:color="auto"/>
            <w:right w:val="none" w:sz="0" w:space="0" w:color="auto"/>
          </w:divBdr>
        </w:div>
      </w:divsChild>
    </w:div>
    <w:div w:id="635718702">
      <w:bodyDiv w:val="1"/>
      <w:marLeft w:val="0"/>
      <w:marRight w:val="0"/>
      <w:marTop w:val="0"/>
      <w:marBottom w:val="0"/>
      <w:divBdr>
        <w:top w:val="none" w:sz="0" w:space="0" w:color="auto"/>
        <w:left w:val="none" w:sz="0" w:space="0" w:color="auto"/>
        <w:bottom w:val="none" w:sz="0" w:space="0" w:color="auto"/>
        <w:right w:val="none" w:sz="0" w:space="0" w:color="auto"/>
      </w:divBdr>
    </w:div>
    <w:div w:id="638534091">
      <w:bodyDiv w:val="1"/>
      <w:marLeft w:val="0"/>
      <w:marRight w:val="0"/>
      <w:marTop w:val="0"/>
      <w:marBottom w:val="0"/>
      <w:divBdr>
        <w:top w:val="none" w:sz="0" w:space="0" w:color="auto"/>
        <w:left w:val="none" w:sz="0" w:space="0" w:color="auto"/>
        <w:bottom w:val="none" w:sz="0" w:space="0" w:color="auto"/>
        <w:right w:val="none" w:sz="0" w:space="0" w:color="auto"/>
      </w:divBdr>
    </w:div>
    <w:div w:id="644554790">
      <w:bodyDiv w:val="1"/>
      <w:marLeft w:val="0"/>
      <w:marRight w:val="0"/>
      <w:marTop w:val="0"/>
      <w:marBottom w:val="0"/>
      <w:divBdr>
        <w:top w:val="none" w:sz="0" w:space="0" w:color="auto"/>
        <w:left w:val="none" w:sz="0" w:space="0" w:color="auto"/>
        <w:bottom w:val="none" w:sz="0" w:space="0" w:color="auto"/>
        <w:right w:val="none" w:sz="0" w:space="0" w:color="auto"/>
      </w:divBdr>
    </w:div>
    <w:div w:id="654263619">
      <w:bodyDiv w:val="1"/>
      <w:marLeft w:val="0"/>
      <w:marRight w:val="0"/>
      <w:marTop w:val="0"/>
      <w:marBottom w:val="0"/>
      <w:divBdr>
        <w:top w:val="none" w:sz="0" w:space="0" w:color="auto"/>
        <w:left w:val="none" w:sz="0" w:space="0" w:color="auto"/>
        <w:bottom w:val="none" w:sz="0" w:space="0" w:color="auto"/>
        <w:right w:val="none" w:sz="0" w:space="0" w:color="auto"/>
      </w:divBdr>
    </w:div>
    <w:div w:id="661199461">
      <w:bodyDiv w:val="1"/>
      <w:marLeft w:val="0"/>
      <w:marRight w:val="0"/>
      <w:marTop w:val="0"/>
      <w:marBottom w:val="0"/>
      <w:divBdr>
        <w:top w:val="none" w:sz="0" w:space="0" w:color="auto"/>
        <w:left w:val="none" w:sz="0" w:space="0" w:color="auto"/>
        <w:bottom w:val="none" w:sz="0" w:space="0" w:color="auto"/>
        <w:right w:val="none" w:sz="0" w:space="0" w:color="auto"/>
      </w:divBdr>
    </w:div>
    <w:div w:id="661859164">
      <w:bodyDiv w:val="1"/>
      <w:marLeft w:val="0"/>
      <w:marRight w:val="0"/>
      <w:marTop w:val="0"/>
      <w:marBottom w:val="0"/>
      <w:divBdr>
        <w:top w:val="none" w:sz="0" w:space="0" w:color="auto"/>
        <w:left w:val="none" w:sz="0" w:space="0" w:color="auto"/>
        <w:bottom w:val="none" w:sz="0" w:space="0" w:color="auto"/>
        <w:right w:val="none" w:sz="0" w:space="0" w:color="auto"/>
      </w:divBdr>
      <w:divsChild>
        <w:div w:id="333806131">
          <w:marLeft w:val="274"/>
          <w:marRight w:val="0"/>
          <w:marTop w:val="0"/>
          <w:marBottom w:val="0"/>
          <w:divBdr>
            <w:top w:val="none" w:sz="0" w:space="0" w:color="auto"/>
            <w:left w:val="none" w:sz="0" w:space="0" w:color="auto"/>
            <w:bottom w:val="none" w:sz="0" w:space="0" w:color="auto"/>
            <w:right w:val="none" w:sz="0" w:space="0" w:color="auto"/>
          </w:divBdr>
        </w:div>
        <w:div w:id="878737646">
          <w:marLeft w:val="274"/>
          <w:marRight w:val="0"/>
          <w:marTop w:val="0"/>
          <w:marBottom w:val="0"/>
          <w:divBdr>
            <w:top w:val="none" w:sz="0" w:space="0" w:color="auto"/>
            <w:left w:val="none" w:sz="0" w:space="0" w:color="auto"/>
            <w:bottom w:val="none" w:sz="0" w:space="0" w:color="auto"/>
            <w:right w:val="none" w:sz="0" w:space="0" w:color="auto"/>
          </w:divBdr>
        </w:div>
        <w:div w:id="1243220060">
          <w:marLeft w:val="274"/>
          <w:marRight w:val="0"/>
          <w:marTop w:val="0"/>
          <w:marBottom w:val="0"/>
          <w:divBdr>
            <w:top w:val="none" w:sz="0" w:space="0" w:color="auto"/>
            <w:left w:val="none" w:sz="0" w:space="0" w:color="auto"/>
            <w:bottom w:val="none" w:sz="0" w:space="0" w:color="auto"/>
            <w:right w:val="none" w:sz="0" w:space="0" w:color="auto"/>
          </w:divBdr>
        </w:div>
        <w:div w:id="302465403">
          <w:marLeft w:val="274"/>
          <w:marRight w:val="0"/>
          <w:marTop w:val="0"/>
          <w:marBottom w:val="0"/>
          <w:divBdr>
            <w:top w:val="none" w:sz="0" w:space="0" w:color="auto"/>
            <w:left w:val="none" w:sz="0" w:space="0" w:color="auto"/>
            <w:bottom w:val="none" w:sz="0" w:space="0" w:color="auto"/>
            <w:right w:val="none" w:sz="0" w:space="0" w:color="auto"/>
          </w:divBdr>
        </w:div>
      </w:divsChild>
    </w:div>
    <w:div w:id="669404899">
      <w:bodyDiv w:val="1"/>
      <w:marLeft w:val="0"/>
      <w:marRight w:val="0"/>
      <w:marTop w:val="0"/>
      <w:marBottom w:val="0"/>
      <w:divBdr>
        <w:top w:val="none" w:sz="0" w:space="0" w:color="auto"/>
        <w:left w:val="none" w:sz="0" w:space="0" w:color="auto"/>
        <w:bottom w:val="none" w:sz="0" w:space="0" w:color="auto"/>
        <w:right w:val="none" w:sz="0" w:space="0" w:color="auto"/>
      </w:divBdr>
    </w:div>
    <w:div w:id="672874958">
      <w:bodyDiv w:val="1"/>
      <w:marLeft w:val="0"/>
      <w:marRight w:val="0"/>
      <w:marTop w:val="0"/>
      <w:marBottom w:val="0"/>
      <w:divBdr>
        <w:top w:val="none" w:sz="0" w:space="0" w:color="auto"/>
        <w:left w:val="none" w:sz="0" w:space="0" w:color="auto"/>
        <w:bottom w:val="none" w:sz="0" w:space="0" w:color="auto"/>
        <w:right w:val="none" w:sz="0" w:space="0" w:color="auto"/>
      </w:divBdr>
      <w:divsChild>
        <w:div w:id="2030064520">
          <w:marLeft w:val="274"/>
          <w:marRight w:val="0"/>
          <w:marTop w:val="0"/>
          <w:marBottom w:val="0"/>
          <w:divBdr>
            <w:top w:val="none" w:sz="0" w:space="0" w:color="auto"/>
            <w:left w:val="none" w:sz="0" w:space="0" w:color="auto"/>
            <w:bottom w:val="none" w:sz="0" w:space="0" w:color="auto"/>
            <w:right w:val="none" w:sz="0" w:space="0" w:color="auto"/>
          </w:divBdr>
        </w:div>
        <w:div w:id="1615595204">
          <w:marLeft w:val="274"/>
          <w:marRight w:val="0"/>
          <w:marTop w:val="0"/>
          <w:marBottom w:val="0"/>
          <w:divBdr>
            <w:top w:val="none" w:sz="0" w:space="0" w:color="auto"/>
            <w:left w:val="none" w:sz="0" w:space="0" w:color="auto"/>
            <w:bottom w:val="none" w:sz="0" w:space="0" w:color="auto"/>
            <w:right w:val="none" w:sz="0" w:space="0" w:color="auto"/>
          </w:divBdr>
        </w:div>
        <w:div w:id="1667245703">
          <w:marLeft w:val="274"/>
          <w:marRight w:val="0"/>
          <w:marTop w:val="0"/>
          <w:marBottom w:val="0"/>
          <w:divBdr>
            <w:top w:val="none" w:sz="0" w:space="0" w:color="auto"/>
            <w:left w:val="none" w:sz="0" w:space="0" w:color="auto"/>
            <w:bottom w:val="none" w:sz="0" w:space="0" w:color="auto"/>
            <w:right w:val="none" w:sz="0" w:space="0" w:color="auto"/>
          </w:divBdr>
        </w:div>
      </w:divsChild>
    </w:div>
    <w:div w:id="679434241">
      <w:bodyDiv w:val="1"/>
      <w:marLeft w:val="0"/>
      <w:marRight w:val="0"/>
      <w:marTop w:val="0"/>
      <w:marBottom w:val="0"/>
      <w:divBdr>
        <w:top w:val="none" w:sz="0" w:space="0" w:color="auto"/>
        <w:left w:val="none" w:sz="0" w:space="0" w:color="auto"/>
        <w:bottom w:val="none" w:sz="0" w:space="0" w:color="auto"/>
        <w:right w:val="none" w:sz="0" w:space="0" w:color="auto"/>
      </w:divBdr>
    </w:div>
    <w:div w:id="691347033">
      <w:bodyDiv w:val="1"/>
      <w:marLeft w:val="0"/>
      <w:marRight w:val="0"/>
      <w:marTop w:val="0"/>
      <w:marBottom w:val="0"/>
      <w:divBdr>
        <w:top w:val="none" w:sz="0" w:space="0" w:color="auto"/>
        <w:left w:val="none" w:sz="0" w:space="0" w:color="auto"/>
        <w:bottom w:val="none" w:sz="0" w:space="0" w:color="auto"/>
        <w:right w:val="none" w:sz="0" w:space="0" w:color="auto"/>
      </w:divBdr>
    </w:div>
    <w:div w:id="698316437">
      <w:bodyDiv w:val="1"/>
      <w:marLeft w:val="0"/>
      <w:marRight w:val="0"/>
      <w:marTop w:val="0"/>
      <w:marBottom w:val="0"/>
      <w:divBdr>
        <w:top w:val="none" w:sz="0" w:space="0" w:color="auto"/>
        <w:left w:val="none" w:sz="0" w:space="0" w:color="auto"/>
        <w:bottom w:val="none" w:sz="0" w:space="0" w:color="auto"/>
        <w:right w:val="none" w:sz="0" w:space="0" w:color="auto"/>
      </w:divBdr>
      <w:divsChild>
        <w:div w:id="346253783">
          <w:marLeft w:val="274"/>
          <w:marRight w:val="0"/>
          <w:marTop w:val="0"/>
          <w:marBottom w:val="0"/>
          <w:divBdr>
            <w:top w:val="none" w:sz="0" w:space="0" w:color="auto"/>
            <w:left w:val="none" w:sz="0" w:space="0" w:color="auto"/>
            <w:bottom w:val="none" w:sz="0" w:space="0" w:color="auto"/>
            <w:right w:val="none" w:sz="0" w:space="0" w:color="auto"/>
          </w:divBdr>
        </w:div>
        <w:div w:id="762264802">
          <w:marLeft w:val="994"/>
          <w:marRight w:val="0"/>
          <w:marTop w:val="0"/>
          <w:marBottom w:val="0"/>
          <w:divBdr>
            <w:top w:val="none" w:sz="0" w:space="0" w:color="auto"/>
            <w:left w:val="none" w:sz="0" w:space="0" w:color="auto"/>
            <w:bottom w:val="none" w:sz="0" w:space="0" w:color="auto"/>
            <w:right w:val="none" w:sz="0" w:space="0" w:color="auto"/>
          </w:divBdr>
        </w:div>
        <w:div w:id="1361079844">
          <w:marLeft w:val="274"/>
          <w:marRight w:val="0"/>
          <w:marTop w:val="0"/>
          <w:marBottom w:val="0"/>
          <w:divBdr>
            <w:top w:val="none" w:sz="0" w:space="0" w:color="auto"/>
            <w:left w:val="none" w:sz="0" w:space="0" w:color="auto"/>
            <w:bottom w:val="none" w:sz="0" w:space="0" w:color="auto"/>
            <w:right w:val="none" w:sz="0" w:space="0" w:color="auto"/>
          </w:divBdr>
        </w:div>
        <w:div w:id="1831093123">
          <w:marLeft w:val="994"/>
          <w:marRight w:val="0"/>
          <w:marTop w:val="0"/>
          <w:marBottom w:val="0"/>
          <w:divBdr>
            <w:top w:val="none" w:sz="0" w:space="0" w:color="auto"/>
            <w:left w:val="none" w:sz="0" w:space="0" w:color="auto"/>
            <w:bottom w:val="none" w:sz="0" w:space="0" w:color="auto"/>
            <w:right w:val="none" w:sz="0" w:space="0" w:color="auto"/>
          </w:divBdr>
        </w:div>
        <w:div w:id="11541825">
          <w:marLeft w:val="274"/>
          <w:marRight w:val="0"/>
          <w:marTop w:val="0"/>
          <w:marBottom w:val="0"/>
          <w:divBdr>
            <w:top w:val="none" w:sz="0" w:space="0" w:color="auto"/>
            <w:left w:val="none" w:sz="0" w:space="0" w:color="auto"/>
            <w:bottom w:val="none" w:sz="0" w:space="0" w:color="auto"/>
            <w:right w:val="none" w:sz="0" w:space="0" w:color="auto"/>
          </w:divBdr>
        </w:div>
        <w:div w:id="889222388">
          <w:marLeft w:val="994"/>
          <w:marRight w:val="0"/>
          <w:marTop w:val="0"/>
          <w:marBottom w:val="0"/>
          <w:divBdr>
            <w:top w:val="none" w:sz="0" w:space="0" w:color="auto"/>
            <w:left w:val="none" w:sz="0" w:space="0" w:color="auto"/>
            <w:bottom w:val="none" w:sz="0" w:space="0" w:color="auto"/>
            <w:right w:val="none" w:sz="0" w:space="0" w:color="auto"/>
          </w:divBdr>
        </w:div>
        <w:div w:id="1475027815">
          <w:marLeft w:val="994"/>
          <w:marRight w:val="0"/>
          <w:marTop w:val="0"/>
          <w:marBottom w:val="0"/>
          <w:divBdr>
            <w:top w:val="none" w:sz="0" w:space="0" w:color="auto"/>
            <w:left w:val="none" w:sz="0" w:space="0" w:color="auto"/>
            <w:bottom w:val="none" w:sz="0" w:space="0" w:color="auto"/>
            <w:right w:val="none" w:sz="0" w:space="0" w:color="auto"/>
          </w:divBdr>
        </w:div>
      </w:divsChild>
    </w:div>
    <w:div w:id="708259729">
      <w:bodyDiv w:val="1"/>
      <w:marLeft w:val="0"/>
      <w:marRight w:val="0"/>
      <w:marTop w:val="0"/>
      <w:marBottom w:val="0"/>
      <w:divBdr>
        <w:top w:val="none" w:sz="0" w:space="0" w:color="auto"/>
        <w:left w:val="none" w:sz="0" w:space="0" w:color="auto"/>
        <w:bottom w:val="none" w:sz="0" w:space="0" w:color="auto"/>
        <w:right w:val="none" w:sz="0" w:space="0" w:color="auto"/>
      </w:divBdr>
    </w:div>
    <w:div w:id="723604800">
      <w:bodyDiv w:val="1"/>
      <w:marLeft w:val="0"/>
      <w:marRight w:val="0"/>
      <w:marTop w:val="0"/>
      <w:marBottom w:val="0"/>
      <w:divBdr>
        <w:top w:val="none" w:sz="0" w:space="0" w:color="auto"/>
        <w:left w:val="none" w:sz="0" w:space="0" w:color="auto"/>
        <w:bottom w:val="none" w:sz="0" w:space="0" w:color="auto"/>
        <w:right w:val="none" w:sz="0" w:space="0" w:color="auto"/>
      </w:divBdr>
    </w:div>
    <w:div w:id="724991671">
      <w:bodyDiv w:val="1"/>
      <w:marLeft w:val="0"/>
      <w:marRight w:val="0"/>
      <w:marTop w:val="0"/>
      <w:marBottom w:val="0"/>
      <w:divBdr>
        <w:top w:val="none" w:sz="0" w:space="0" w:color="auto"/>
        <w:left w:val="none" w:sz="0" w:space="0" w:color="auto"/>
        <w:bottom w:val="none" w:sz="0" w:space="0" w:color="auto"/>
        <w:right w:val="none" w:sz="0" w:space="0" w:color="auto"/>
      </w:divBdr>
    </w:div>
    <w:div w:id="729962242">
      <w:bodyDiv w:val="1"/>
      <w:marLeft w:val="0"/>
      <w:marRight w:val="0"/>
      <w:marTop w:val="0"/>
      <w:marBottom w:val="0"/>
      <w:divBdr>
        <w:top w:val="none" w:sz="0" w:space="0" w:color="auto"/>
        <w:left w:val="none" w:sz="0" w:space="0" w:color="auto"/>
        <w:bottom w:val="none" w:sz="0" w:space="0" w:color="auto"/>
        <w:right w:val="none" w:sz="0" w:space="0" w:color="auto"/>
      </w:divBdr>
    </w:div>
    <w:div w:id="741948249">
      <w:bodyDiv w:val="1"/>
      <w:marLeft w:val="0"/>
      <w:marRight w:val="0"/>
      <w:marTop w:val="0"/>
      <w:marBottom w:val="0"/>
      <w:divBdr>
        <w:top w:val="none" w:sz="0" w:space="0" w:color="auto"/>
        <w:left w:val="none" w:sz="0" w:space="0" w:color="auto"/>
        <w:bottom w:val="none" w:sz="0" w:space="0" w:color="auto"/>
        <w:right w:val="none" w:sz="0" w:space="0" w:color="auto"/>
      </w:divBdr>
    </w:div>
    <w:div w:id="747846282">
      <w:bodyDiv w:val="1"/>
      <w:marLeft w:val="0"/>
      <w:marRight w:val="0"/>
      <w:marTop w:val="0"/>
      <w:marBottom w:val="0"/>
      <w:divBdr>
        <w:top w:val="none" w:sz="0" w:space="0" w:color="auto"/>
        <w:left w:val="none" w:sz="0" w:space="0" w:color="auto"/>
        <w:bottom w:val="none" w:sz="0" w:space="0" w:color="auto"/>
        <w:right w:val="none" w:sz="0" w:space="0" w:color="auto"/>
      </w:divBdr>
      <w:divsChild>
        <w:div w:id="776101919">
          <w:marLeft w:val="274"/>
          <w:marRight w:val="0"/>
          <w:marTop w:val="0"/>
          <w:marBottom w:val="0"/>
          <w:divBdr>
            <w:top w:val="none" w:sz="0" w:space="0" w:color="auto"/>
            <w:left w:val="none" w:sz="0" w:space="0" w:color="auto"/>
            <w:bottom w:val="none" w:sz="0" w:space="0" w:color="auto"/>
            <w:right w:val="none" w:sz="0" w:space="0" w:color="auto"/>
          </w:divBdr>
        </w:div>
        <w:div w:id="1200625847">
          <w:marLeft w:val="274"/>
          <w:marRight w:val="0"/>
          <w:marTop w:val="0"/>
          <w:marBottom w:val="0"/>
          <w:divBdr>
            <w:top w:val="none" w:sz="0" w:space="0" w:color="auto"/>
            <w:left w:val="none" w:sz="0" w:space="0" w:color="auto"/>
            <w:bottom w:val="none" w:sz="0" w:space="0" w:color="auto"/>
            <w:right w:val="none" w:sz="0" w:space="0" w:color="auto"/>
          </w:divBdr>
        </w:div>
      </w:divsChild>
    </w:div>
    <w:div w:id="758257914">
      <w:bodyDiv w:val="1"/>
      <w:marLeft w:val="0"/>
      <w:marRight w:val="0"/>
      <w:marTop w:val="0"/>
      <w:marBottom w:val="0"/>
      <w:divBdr>
        <w:top w:val="none" w:sz="0" w:space="0" w:color="auto"/>
        <w:left w:val="none" w:sz="0" w:space="0" w:color="auto"/>
        <w:bottom w:val="none" w:sz="0" w:space="0" w:color="auto"/>
        <w:right w:val="none" w:sz="0" w:space="0" w:color="auto"/>
      </w:divBdr>
      <w:divsChild>
        <w:div w:id="92284945">
          <w:marLeft w:val="274"/>
          <w:marRight w:val="0"/>
          <w:marTop w:val="0"/>
          <w:marBottom w:val="0"/>
          <w:divBdr>
            <w:top w:val="none" w:sz="0" w:space="0" w:color="auto"/>
            <w:left w:val="none" w:sz="0" w:space="0" w:color="auto"/>
            <w:bottom w:val="none" w:sz="0" w:space="0" w:color="auto"/>
            <w:right w:val="none" w:sz="0" w:space="0" w:color="auto"/>
          </w:divBdr>
        </w:div>
        <w:div w:id="714961436">
          <w:marLeft w:val="274"/>
          <w:marRight w:val="0"/>
          <w:marTop w:val="0"/>
          <w:marBottom w:val="0"/>
          <w:divBdr>
            <w:top w:val="none" w:sz="0" w:space="0" w:color="auto"/>
            <w:left w:val="none" w:sz="0" w:space="0" w:color="auto"/>
            <w:bottom w:val="none" w:sz="0" w:space="0" w:color="auto"/>
            <w:right w:val="none" w:sz="0" w:space="0" w:color="auto"/>
          </w:divBdr>
        </w:div>
        <w:div w:id="1324890528">
          <w:marLeft w:val="274"/>
          <w:marRight w:val="0"/>
          <w:marTop w:val="0"/>
          <w:marBottom w:val="0"/>
          <w:divBdr>
            <w:top w:val="none" w:sz="0" w:space="0" w:color="auto"/>
            <w:left w:val="none" w:sz="0" w:space="0" w:color="auto"/>
            <w:bottom w:val="none" w:sz="0" w:space="0" w:color="auto"/>
            <w:right w:val="none" w:sz="0" w:space="0" w:color="auto"/>
          </w:divBdr>
        </w:div>
      </w:divsChild>
    </w:div>
    <w:div w:id="765619638">
      <w:bodyDiv w:val="1"/>
      <w:marLeft w:val="0"/>
      <w:marRight w:val="0"/>
      <w:marTop w:val="0"/>
      <w:marBottom w:val="0"/>
      <w:divBdr>
        <w:top w:val="none" w:sz="0" w:space="0" w:color="auto"/>
        <w:left w:val="none" w:sz="0" w:space="0" w:color="auto"/>
        <w:bottom w:val="none" w:sz="0" w:space="0" w:color="auto"/>
        <w:right w:val="none" w:sz="0" w:space="0" w:color="auto"/>
      </w:divBdr>
    </w:div>
    <w:div w:id="768084776">
      <w:bodyDiv w:val="1"/>
      <w:marLeft w:val="0"/>
      <w:marRight w:val="0"/>
      <w:marTop w:val="0"/>
      <w:marBottom w:val="0"/>
      <w:divBdr>
        <w:top w:val="none" w:sz="0" w:space="0" w:color="auto"/>
        <w:left w:val="none" w:sz="0" w:space="0" w:color="auto"/>
        <w:bottom w:val="none" w:sz="0" w:space="0" w:color="auto"/>
        <w:right w:val="none" w:sz="0" w:space="0" w:color="auto"/>
      </w:divBdr>
    </w:div>
    <w:div w:id="769162743">
      <w:bodyDiv w:val="1"/>
      <w:marLeft w:val="0"/>
      <w:marRight w:val="0"/>
      <w:marTop w:val="0"/>
      <w:marBottom w:val="0"/>
      <w:divBdr>
        <w:top w:val="none" w:sz="0" w:space="0" w:color="auto"/>
        <w:left w:val="none" w:sz="0" w:space="0" w:color="auto"/>
        <w:bottom w:val="none" w:sz="0" w:space="0" w:color="auto"/>
        <w:right w:val="none" w:sz="0" w:space="0" w:color="auto"/>
      </w:divBdr>
    </w:div>
    <w:div w:id="789589271">
      <w:bodyDiv w:val="1"/>
      <w:marLeft w:val="0"/>
      <w:marRight w:val="0"/>
      <w:marTop w:val="0"/>
      <w:marBottom w:val="0"/>
      <w:divBdr>
        <w:top w:val="none" w:sz="0" w:space="0" w:color="auto"/>
        <w:left w:val="none" w:sz="0" w:space="0" w:color="auto"/>
        <w:bottom w:val="none" w:sz="0" w:space="0" w:color="auto"/>
        <w:right w:val="none" w:sz="0" w:space="0" w:color="auto"/>
      </w:divBdr>
    </w:div>
    <w:div w:id="789711628">
      <w:bodyDiv w:val="1"/>
      <w:marLeft w:val="0"/>
      <w:marRight w:val="0"/>
      <w:marTop w:val="0"/>
      <w:marBottom w:val="0"/>
      <w:divBdr>
        <w:top w:val="none" w:sz="0" w:space="0" w:color="auto"/>
        <w:left w:val="none" w:sz="0" w:space="0" w:color="auto"/>
        <w:bottom w:val="none" w:sz="0" w:space="0" w:color="auto"/>
        <w:right w:val="none" w:sz="0" w:space="0" w:color="auto"/>
      </w:divBdr>
      <w:divsChild>
        <w:div w:id="941032967">
          <w:marLeft w:val="274"/>
          <w:marRight w:val="0"/>
          <w:marTop w:val="0"/>
          <w:marBottom w:val="0"/>
          <w:divBdr>
            <w:top w:val="none" w:sz="0" w:space="0" w:color="auto"/>
            <w:left w:val="none" w:sz="0" w:space="0" w:color="auto"/>
            <w:bottom w:val="none" w:sz="0" w:space="0" w:color="auto"/>
            <w:right w:val="none" w:sz="0" w:space="0" w:color="auto"/>
          </w:divBdr>
        </w:div>
        <w:div w:id="1709135836">
          <w:marLeft w:val="274"/>
          <w:marRight w:val="0"/>
          <w:marTop w:val="0"/>
          <w:marBottom w:val="0"/>
          <w:divBdr>
            <w:top w:val="none" w:sz="0" w:space="0" w:color="auto"/>
            <w:left w:val="none" w:sz="0" w:space="0" w:color="auto"/>
            <w:bottom w:val="none" w:sz="0" w:space="0" w:color="auto"/>
            <w:right w:val="none" w:sz="0" w:space="0" w:color="auto"/>
          </w:divBdr>
        </w:div>
      </w:divsChild>
    </w:div>
    <w:div w:id="802117769">
      <w:bodyDiv w:val="1"/>
      <w:marLeft w:val="0"/>
      <w:marRight w:val="0"/>
      <w:marTop w:val="0"/>
      <w:marBottom w:val="0"/>
      <w:divBdr>
        <w:top w:val="none" w:sz="0" w:space="0" w:color="auto"/>
        <w:left w:val="none" w:sz="0" w:space="0" w:color="auto"/>
        <w:bottom w:val="none" w:sz="0" w:space="0" w:color="auto"/>
        <w:right w:val="none" w:sz="0" w:space="0" w:color="auto"/>
      </w:divBdr>
      <w:divsChild>
        <w:div w:id="455951370">
          <w:marLeft w:val="274"/>
          <w:marRight w:val="0"/>
          <w:marTop w:val="0"/>
          <w:marBottom w:val="0"/>
          <w:divBdr>
            <w:top w:val="none" w:sz="0" w:space="0" w:color="auto"/>
            <w:left w:val="none" w:sz="0" w:space="0" w:color="auto"/>
            <w:bottom w:val="none" w:sz="0" w:space="0" w:color="auto"/>
            <w:right w:val="none" w:sz="0" w:space="0" w:color="auto"/>
          </w:divBdr>
        </w:div>
        <w:div w:id="176237592">
          <w:marLeft w:val="274"/>
          <w:marRight w:val="0"/>
          <w:marTop w:val="0"/>
          <w:marBottom w:val="0"/>
          <w:divBdr>
            <w:top w:val="none" w:sz="0" w:space="0" w:color="auto"/>
            <w:left w:val="none" w:sz="0" w:space="0" w:color="auto"/>
            <w:bottom w:val="none" w:sz="0" w:space="0" w:color="auto"/>
            <w:right w:val="none" w:sz="0" w:space="0" w:color="auto"/>
          </w:divBdr>
        </w:div>
        <w:div w:id="815537619">
          <w:marLeft w:val="274"/>
          <w:marRight w:val="0"/>
          <w:marTop w:val="0"/>
          <w:marBottom w:val="0"/>
          <w:divBdr>
            <w:top w:val="none" w:sz="0" w:space="0" w:color="auto"/>
            <w:left w:val="none" w:sz="0" w:space="0" w:color="auto"/>
            <w:bottom w:val="none" w:sz="0" w:space="0" w:color="auto"/>
            <w:right w:val="none" w:sz="0" w:space="0" w:color="auto"/>
          </w:divBdr>
        </w:div>
      </w:divsChild>
    </w:div>
    <w:div w:id="803306524">
      <w:bodyDiv w:val="1"/>
      <w:marLeft w:val="0"/>
      <w:marRight w:val="0"/>
      <w:marTop w:val="0"/>
      <w:marBottom w:val="0"/>
      <w:divBdr>
        <w:top w:val="none" w:sz="0" w:space="0" w:color="auto"/>
        <w:left w:val="none" w:sz="0" w:space="0" w:color="auto"/>
        <w:bottom w:val="none" w:sz="0" w:space="0" w:color="auto"/>
        <w:right w:val="none" w:sz="0" w:space="0" w:color="auto"/>
      </w:divBdr>
    </w:div>
    <w:div w:id="804931458">
      <w:bodyDiv w:val="1"/>
      <w:marLeft w:val="0"/>
      <w:marRight w:val="0"/>
      <w:marTop w:val="0"/>
      <w:marBottom w:val="0"/>
      <w:divBdr>
        <w:top w:val="none" w:sz="0" w:space="0" w:color="auto"/>
        <w:left w:val="none" w:sz="0" w:space="0" w:color="auto"/>
        <w:bottom w:val="none" w:sz="0" w:space="0" w:color="auto"/>
        <w:right w:val="none" w:sz="0" w:space="0" w:color="auto"/>
      </w:divBdr>
    </w:div>
    <w:div w:id="809446104">
      <w:bodyDiv w:val="1"/>
      <w:marLeft w:val="0"/>
      <w:marRight w:val="0"/>
      <w:marTop w:val="0"/>
      <w:marBottom w:val="0"/>
      <w:divBdr>
        <w:top w:val="none" w:sz="0" w:space="0" w:color="auto"/>
        <w:left w:val="none" w:sz="0" w:space="0" w:color="auto"/>
        <w:bottom w:val="none" w:sz="0" w:space="0" w:color="auto"/>
        <w:right w:val="none" w:sz="0" w:space="0" w:color="auto"/>
      </w:divBdr>
    </w:div>
    <w:div w:id="821459353">
      <w:bodyDiv w:val="1"/>
      <w:marLeft w:val="0"/>
      <w:marRight w:val="0"/>
      <w:marTop w:val="0"/>
      <w:marBottom w:val="0"/>
      <w:divBdr>
        <w:top w:val="none" w:sz="0" w:space="0" w:color="auto"/>
        <w:left w:val="none" w:sz="0" w:space="0" w:color="auto"/>
        <w:bottom w:val="none" w:sz="0" w:space="0" w:color="auto"/>
        <w:right w:val="none" w:sz="0" w:space="0" w:color="auto"/>
      </w:divBdr>
    </w:div>
    <w:div w:id="839350394">
      <w:bodyDiv w:val="1"/>
      <w:marLeft w:val="0"/>
      <w:marRight w:val="0"/>
      <w:marTop w:val="0"/>
      <w:marBottom w:val="0"/>
      <w:divBdr>
        <w:top w:val="none" w:sz="0" w:space="0" w:color="auto"/>
        <w:left w:val="none" w:sz="0" w:space="0" w:color="auto"/>
        <w:bottom w:val="none" w:sz="0" w:space="0" w:color="auto"/>
        <w:right w:val="none" w:sz="0" w:space="0" w:color="auto"/>
      </w:divBdr>
      <w:divsChild>
        <w:div w:id="606428400">
          <w:marLeft w:val="274"/>
          <w:marRight w:val="0"/>
          <w:marTop w:val="0"/>
          <w:marBottom w:val="0"/>
          <w:divBdr>
            <w:top w:val="none" w:sz="0" w:space="0" w:color="auto"/>
            <w:left w:val="none" w:sz="0" w:space="0" w:color="auto"/>
            <w:bottom w:val="none" w:sz="0" w:space="0" w:color="auto"/>
            <w:right w:val="none" w:sz="0" w:space="0" w:color="auto"/>
          </w:divBdr>
        </w:div>
        <w:div w:id="1648902894">
          <w:marLeft w:val="274"/>
          <w:marRight w:val="0"/>
          <w:marTop w:val="0"/>
          <w:marBottom w:val="0"/>
          <w:divBdr>
            <w:top w:val="none" w:sz="0" w:space="0" w:color="auto"/>
            <w:left w:val="none" w:sz="0" w:space="0" w:color="auto"/>
            <w:bottom w:val="none" w:sz="0" w:space="0" w:color="auto"/>
            <w:right w:val="none" w:sz="0" w:space="0" w:color="auto"/>
          </w:divBdr>
        </w:div>
        <w:div w:id="1720401184">
          <w:marLeft w:val="274"/>
          <w:marRight w:val="0"/>
          <w:marTop w:val="0"/>
          <w:marBottom w:val="0"/>
          <w:divBdr>
            <w:top w:val="none" w:sz="0" w:space="0" w:color="auto"/>
            <w:left w:val="none" w:sz="0" w:space="0" w:color="auto"/>
            <w:bottom w:val="none" w:sz="0" w:space="0" w:color="auto"/>
            <w:right w:val="none" w:sz="0" w:space="0" w:color="auto"/>
          </w:divBdr>
        </w:div>
      </w:divsChild>
    </w:div>
    <w:div w:id="840971812">
      <w:bodyDiv w:val="1"/>
      <w:marLeft w:val="0"/>
      <w:marRight w:val="0"/>
      <w:marTop w:val="0"/>
      <w:marBottom w:val="0"/>
      <w:divBdr>
        <w:top w:val="none" w:sz="0" w:space="0" w:color="auto"/>
        <w:left w:val="none" w:sz="0" w:space="0" w:color="auto"/>
        <w:bottom w:val="none" w:sz="0" w:space="0" w:color="auto"/>
        <w:right w:val="none" w:sz="0" w:space="0" w:color="auto"/>
      </w:divBdr>
    </w:div>
    <w:div w:id="853879267">
      <w:bodyDiv w:val="1"/>
      <w:marLeft w:val="0"/>
      <w:marRight w:val="0"/>
      <w:marTop w:val="0"/>
      <w:marBottom w:val="0"/>
      <w:divBdr>
        <w:top w:val="none" w:sz="0" w:space="0" w:color="auto"/>
        <w:left w:val="none" w:sz="0" w:space="0" w:color="auto"/>
        <w:bottom w:val="none" w:sz="0" w:space="0" w:color="auto"/>
        <w:right w:val="none" w:sz="0" w:space="0" w:color="auto"/>
      </w:divBdr>
    </w:div>
    <w:div w:id="861699161">
      <w:bodyDiv w:val="1"/>
      <w:marLeft w:val="0"/>
      <w:marRight w:val="0"/>
      <w:marTop w:val="0"/>
      <w:marBottom w:val="0"/>
      <w:divBdr>
        <w:top w:val="none" w:sz="0" w:space="0" w:color="auto"/>
        <w:left w:val="none" w:sz="0" w:space="0" w:color="auto"/>
        <w:bottom w:val="none" w:sz="0" w:space="0" w:color="auto"/>
        <w:right w:val="none" w:sz="0" w:space="0" w:color="auto"/>
      </w:divBdr>
    </w:div>
    <w:div w:id="912202216">
      <w:bodyDiv w:val="1"/>
      <w:marLeft w:val="0"/>
      <w:marRight w:val="0"/>
      <w:marTop w:val="0"/>
      <w:marBottom w:val="0"/>
      <w:divBdr>
        <w:top w:val="none" w:sz="0" w:space="0" w:color="auto"/>
        <w:left w:val="none" w:sz="0" w:space="0" w:color="auto"/>
        <w:bottom w:val="none" w:sz="0" w:space="0" w:color="auto"/>
        <w:right w:val="none" w:sz="0" w:space="0" w:color="auto"/>
      </w:divBdr>
    </w:div>
    <w:div w:id="927885637">
      <w:bodyDiv w:val="1"/>
      <w:marLeft w:val="0"/>
      <w:marRight w:val="0"/>
      <w:marTop w:val="0"/>
      <w:marBottom w:val="0"/>
      <w:divBdr>
        <w:top w:val="none" w:sz="0" w:space="0" w:color="auto"/>
        <w:left w:val="none" w:sz="0" w:space="0" w:color="auto"/>
        <w:bottom w:val="none" w:sz="0" w:space="0" w:color="auto"/>
        <w:right w:val="none" w:sz="0" w:space="0" w:color="auto"/>
      </w:divBdr>
    </w:div>
    <w:div w:id="928737039">
      <w:bodyDiv w:val="1"/>
      <w:marLeft w:val="0"/>
      <w:marRight w:val="0"/>
      <w:marTop w:val="0"/>
      <w:marBottom w:val="0"/>
      <w:divBdr>
        <w:top w:val="none" w:sz="0" w:space="0" w:color="auto"/>
        <w:left w:val="none" w:sz="0" w:space="0" w:color="auto"/>
        <w:bottom w:val="none" w:sz="0" w:space="0" w:color="auto"/>
        <w:right w:val="none" w:sz="0" w:space="0" w:color="auto"/>
      </w:divBdr>
    </w:div>
    <w:div w:id="942031277">
      <w:bodyDiv w:val="1"/>
      <w:marLeft w:val="0"/>
      <w:marRight w:val="0"/>
      <w:marTop w:val="0"/>
      <w:marBottom w:val="0"/>
      <w:divBdr>
        <w:top w:val="none" w:sz="0" w:space="0" w:color="auto"/>
        <w:left w:val="none" w:sz="0" w:space="0" w:color="auto"/>
        <w:bottom w:val="none" w:sz="0" w:space="0" w:color="auto"/>
        <w:right w:val="none" w:sz="0" w:space="0" w:color="auto"/>
      </w:divBdr>
    </w:div>
    <w:div w:id="953442174">
      <w:bodyDiv w:val="1"/>
      <w:marLeft w:val="0"/>
      <w:marRight w:val="0"/>
      <w:marTop w:val="0"/>
      <w:marBottom w:val="0"/>
      <w:divBdr>
        <w:top w:val="none" w:sz="0" w:space="0" w:color="auto"/>
        <w:left w:val="none" w:sz="0" w:space="0" w:color="auto"/>
        <w:bottom w:val="none" w:sz="0" w:space="0" w:color="auto"/>
        <w:right w:val="none" w:sz="0" w:space="0" w:color="auto"/>
      </w:divBdr>
      <w:divsChild>
        <w:div w:id="681590736">
          <w:marLeft w:val="274"/>
          <w:marRight w:val="0"/>
          <w:marTop w:val="0"/>
          <w:marBottom w:val="0"/>
          <w:divBdr>
            <w:top w:val="none" w:sz="0" w:space="0" w:color="auto"/>
            <w:left w:val="none" w:sz="0" w:space="0" w:color="auto"/>
            <w:bottom w:val="none" w:sz="0" w:space="0" w:color="auto"/>
            <w:right w:val="none" w:sz="0" w:space="0" w:color="auto"/>
          </w:divBdr>
        </w:div>
        <w:div w:id="1578713388">
          <w:marLeft w:val="274"/>
          <w:marRight w:val="0"/>
          <w:marTop w:val="0"/>
          <w:marBottom w:val="0"/>
          <w:divBdr>
            <w:top w:val="none" w:sz="0" w:space="0" w:color="auto"/>
            <w:left w:val="none" w:sz="0" w:space="0" w:color="auto"/>
            <w:bottom w:val="none" w:sz="0" w:space="0" w:color="auto"/>
            <w:right w:val="none" w:sz="0" w:space="0" w:color="auto"/>
          </w:divBdr>
        </w:div>
      </w:divsChild>
    </w:div>
    <w:div w:id="961807371">
      <w:bodyDiv w:val="1"/>
      <w:marLeft w:val="0"/>
      <w:marRight w:val="0"/>
      <w:marTop w:val="0"/>
      <w:marBottom w:val="0"/>
      <w:divBdr>
        <w:top w:val="none" w:sz="0" w:space="0" w:color="auto"/>
        <w:left w:val="none" w:sz="0" w:space="0" w:color="auto"/>
        <w:bottom w:val="none" w:sz="0" w:space="0" w:color="auto"/>
        <w:right w:val="none" w:sz="0" w:space="0" w:color="auto"/>
      </w:divBdr>
    </w:div>
    <w:div w:id="964893967">
      <w:bodyDiv w:val="1"/>
      <w:marLeft w:val="0"/>
      <w:marRight w:val="0"/>
      <w:marTop w:val="0"/>
      <w:marBottom w:val="0"/>
      <w:divBdr>
        <w:top w:val="none" w:sz="0" w:space="0" w:color="auto"/>
        <w:left w:val="none" w:sz="0" w:space="0" w:color="auto"/>
        <w:bottom w:val="none" w:sz="0" w:space="0" w:color="auto"/>
        <w:right w:val="none" w:sz="0" w:space="0" w:color="auto"/>
      </w:divBdr>
    </w:div>
    <w:div w:id="966547077">
      <w:bodyDiv w:val="1"/>
      <w:marLeft w:val="0"/>
      <w:marRight w:val="0"/>
      <w:marTop w:val="0"/>
      <w:marBottom w:val="0"/>
      <w:divBdr>
        <w:top w:val="none" w:sz="0" w:space="0" w:color="auto"/>
        <w:left w:val="none" w:sz="0" w:space="0" w:color="auto"/>
        <w:bottom w:val="none" w:sz="0" w:space="0" w:color="auto"/>
        <w:right w:val="none" w:sz="0" w:space="0" w:color="auto"/>
      </w:divBdr>
    </w:div>
    <w:div w:id="982274370">
      <w:bodyDiv w:val="1"/>
      <w:marLeft w:val="0"/>
      <w:marRight w:val="0"/>
      <w:marTop w:val="0"/>
      <w:marBottom w:val="0"/>
      <w:divBdr>
        <w:top w:val="none" w:sz="0" w:space="0" w:color="auto"/>
        <w:left w:val="none" w:sz="0" w:space="0" w:color="auto"/>
        <w:bottom w:val="none" w:sz="0" w:space="0" w:color="auto"/>
        <w:right w:val="none" w:sz="0" w:space="0" w:color="auto"/>
      </w:divBdr>
    </w:div>
    <w:div w:id="987200240">
      <w:bodyDiv w:val="1"/>
      <w:marLeft w:val="0"/>
      <w:marRight w:val="0"/>
      <w:marTop w:val="0"/>
      <w:marBottom w:val="0"/>
      <w:divBdr>
        <w:top w:val="none" w:sz="0" w:space="0" w:color="auto"/>
        <w:left w:val="none" w:sz="0" w:space="0" w:color="auto"/>
        <w:bottom w:val="none" w:sz="0" w:space="0" w:color="auto"/>
        <w:right w:val="none" w:sz="0" w:space="0" w:color="auto"/>
      </w:divBdr>
      <w:divsChild>
        <w:div w:id="880245516">
          <w:marLeft w:val="274"/>
          <w:marRight w:val="0"/>
          <w:marTop w:val="0"/>
          <w:marBottom w:val="0"/>
          <w:divBdr>
            <w:top w:val="none" w:sz="0" w:space="0" w:color="auto"/>
            <w:left w:val="none" w:sz="0" w:space="0" w:color="auto"/>
            <w:bottom w:val="none" w:sz="0" w:space="0" w:color="auto"/>
            <w:right w:val="none" w:sz="0" w:space="0" w:color="auto"/>
          </w:divBdr>
        </w:div>
        <w:div w:id="1583831417">
          <w:marLeft w:val="274"/>
          <w:marRight w:val="0"/>
          <w:marTop w:val="0"/>
          <w:marBottom w:val="0"/>
          <w:divBdr>
            <w:top w:val="none" w:sz="0" w:space="0" w:color="auto"/>
            <w:left w:val="none" w:sz="0" w:space="0" w:color="auto"/>
            <w:bottom w:val="none" w:sz="0" w:space="0" w:color="auto"/>
            <w:right w:val="none" w:sz="0" w:space="0" w:color="auto"/>
          </w:divBdr>
        </w:div>
        <w:div w:id="824862310">
          <w:marLeft w:val="274"/>
          <w:marRight w:val="0"/>
          <w:marTop w:val="0"/>
          <w:marBottom w:val="0"/>
          <w:divBdr>
            <w:top w:val="none" w:sz="0" w:space="0" w:color="auto"/>
            <w:left w:val="none" w:sz="0" w:space="0" w:color="auto"/>
            <w:bottom w:val="none" w:sz="0" w:space="0" w:color="auto"/>
            <w:right w:val="none" w:sz="0" w:space="0" w:color="auto"/>
          </w:divBdr>
        </w:div>
        <w:div w:id="1139493034">
          <w:marLeft w:val="274"/>
          <w:marRight w:val="0"/>
          <w:marTop w:val="0"/>
          <w:marBottom w:val="0"/>
          <w:divBdr>
            <w:top w:val="none" w:sz="0" w:space="0" w:color="auto"/>
            <w:left w:val="none" w:sz="0" w:space="0" w:color="auto"/>
            <w:bottom w:val="none" w:sz="0" w:space="0" w:color="auto"/>
            <w:right w:val="none" w:sz="0" w:space="0" w:color="auto"/>
          </w:divBdr>
        </w:div>
        <w:div w:id="980117633">
          <w:marLeft w:val="274"/>
          <w:marRight w:val="0"/>
          <w:marTop w:val="0"/>
          <w:marBottom w:val="0"/>
          <w:divBdr>
            <w:top w:val="none" w:sz="0" w:space="0" w:color="auto"/>
            <w:left w:val="none" w:sz="0" w:space="0" w:color="auto"/>
            <w:bottom w:val="none" w:sz="0" w:space="0" w:color="auto"/>
            <w:right w:val="none" w:sz="0" w:space="0" w:color="auto"/>
          </w:divBdr>
        </w:div>
      </w:divsChild>
    </w:div>
    <w:div w:id="989405890">
      <w:bodyDiv w:val="1"/>
      <w:marLeft w:val="0"/>
      <w:marRight w:val="0"/>
      <w:marTop w:val="0"/>
      <w:marBottom w:val="0"/>
      <w:divBdr>
        <w:top w:val="none" w:sz="0" w:space="0" w:color="auto"/>
        <w:left w:val="none" w:sz="0" w:space="0" w:color="auto"/>
        <w:bottom w:val="none" w:sz="0" w:space="0" w:color="auto"/>
        <w:right w:val="none" w:sz="0" w:space="0" w:color="auto"/>
      </w:divBdr>
    </w:div>
    <w:div w:id="989947062">
      <w:bodyDiv w:val="1"/>
      <w:marLeft w:val="0"/>
      <w:marRight w:val="0"/>
      <w:marTop w:val="0"/>
      <w:marBottom w:val="0"/>
      <w:divBdr>
        <w:top w:val="none" w:sz="0" w:space="0" w:color="auto"/>
        <w:left w:val="none" w:sz="0" w:space="0" w:color="auto"/>
        <w:bottom w:val="none" w:sz="0" w:space="0" w:color="auto"/>
        <w:right w:val="none" w:sz="0" w:space="0" w:color="auto"/>
      </w:divBdr>
      <w:divsChild>
        <w:div w:id="1369840463">
          <w:marLeft w:val="274"/>
          <w:marRight w:val="0"/>
          <w:marTop w:val="0"/>
          <w:marBottom w:val="0"/>
          <w:divBdr>
            <w:top w:val="none" w:sz="0" w:space="0" w:color="auto"/>
            <w:left w:val="none" w:sz="0" w:space="0" w:color="auto"/>
            <w:bottom w:val="none" w:sz="0" w:space="0" w:color="auto"/>
            <w:right w:val="none" w:sz="0" w:space="0" w:color="auto"/>
          </w:divBdr>
        </w:div>
      </w:divsChild>
    </w:div>
    <w:div w:id="1000356407">
      <w:bodyDiv w:val="1"/>
      <w:marLeft w:val="0"/>
      <w:marRight w:val="0"/>
      <w:marTop w:val="0"/>
      <w:marBottom w:val="0"/>
      <w:divBdr>
        <w:top w:val="none" w:sz="0" w:space="0" w:color="auto"/>
        <w:left w:val="none" w:sz="0" w:space="0" w:color="auto"/>
        <w:bottom w:val="none" w:sz="0" w:space="0" w:color="auto"/>
        <w:right w:val="none" w:sz="0" w:space="0" w:color="auto"/>
      </w:divBdr>
      <w:divsChild>
        <w:div w:id="187910233">
          <w:marLeft w:val="274"/>
          <w:marRight w:val="0"/>
          <w:marTop w:val="0"/>
          <w:marBottom w:val="0"/>
          <w:divBdr>
            <w:top w:val="none" w:sz="0" w:space="0" w:color="auto"/>
            <w:left w:val="none" w:sz="0" w:space="0" w:color="auto"/>
            <w:bottom w:val="none" w:sz="0" w:space="0" w:color="auto"/>
            <w:right w:val="none" w:sz="0" w:space="0" w:color="auto"/>
          </w:divBdr>
        </w:div>
        <w:div w:id="1510413523">
          <w:marLeft w:val="274"/>
          <w:marRight w:val="0"/>
          <w:marTop w:val="0"/>
          <w:marBottom w:val="0"/>
          <w:divBdr>
            <w:top w:val="none" w:sz="0" w:space="0" w:color="auto"/>
            <w:left w:val="none" w:sz="0" w:space="0" w:color="auto"/>
            <w:bottom w:val="none" w:sz="0" w:space="0" w:color="auto"/>
            <w:right w:val="none" w:sz="0" w:space="0" w:color="auto"/>
          </w:divBdr>
        </w:div>
        <w:div w:id="868765492">
          <w:marLeft w:val="274"/>
          <w:marRight w:val="0"/>
          <w:marTop w:val="0"/>
          <w:marBottom w:val="0"/>
          <w:divBdr>
            <w:top w:val="none" w:sz="0" w:space="0" w:color="auto"/>
            <w:left w:val="none" w:sz="0" w:space="0" w:color="auto"/>
            <w:bottom w:val="none" w:sz="0" w:space="0" w:color="auto"/>
            <w:right w:val="none" w:sz="0" w:space="0" w:color="auto"/>
          </w:divBdr>
        </w:div>
        <w:div w:id="803081538">
          <w:marLeft w:val="274"/>
          <w:marRight w:val="0"/>
          <w:marTop w:val="0"/>
          <w:marBottom w:val="0"/>
          <w:divBdr>
            <w:top w:val="none" w:sz="0" w:space="0" w:color="auto"/>
            <w:left w:val="none" w:sz="0" w:space="0" w:color="auto"/>
            <w:bottom w:val="none" w:sz="0" w:space="0" w:color="auto"/>
            <w:right w:val="none" w:sz="0" w:space="0" w:color="auto"/>
          </w:divBdr>
        </w:div>
      </w:divsChild>
    </w:div>
    <w:div w:id="1016464386">
      <w:bodyDiv w:val="1"/>
      <w:marLeft w:val="0"/>
      <w:marRight w:val="0"/>
      <w:marTop w:val="0"/>
      <w:marBottom w:val="0"/>
      <w:divBdr>
        <w:top w:val="none" w:sz="0" w:space="0" w:color="auto"/>
        <w:left w:val="none" w:sz="0" w:space="0" w:color="auto"/>
        <w:bottom w:val="none" w:sz="0" w:space="0" w:color="auto"/>
        <w:right w:val="none" w:sz="0" w:space="0" w:color="auto"/>
      </w:divBdr>
    </w:div>
    <w:div w:id="1018892565">
      <w:bodyDiv w:val="1"/>
      <w:marLeft w:val="0"/>
      <w:marRight w:val="0"/>
      <w:marTop w:val="0"/>
      <w:marBottom w:val="0"/>
      <w:divBdr>
        <w:top w:val="none" w:sz="0" w:space="0" w:color="auto"/>
        <w:left w:val="none" w:sz="0" w:space="0" w:color="auto"/>
        <w:bottom w:val="none" w:sz="0" w:space="0" w:color="auto"/>
        <w:right w:val="none" w:sz="0" w:space="0" w:color="auto"/>
      </w:divBdr>
    </w:div>
    <w:div w:id="1019042950">
      <w:bodyDiv w:val="1"/>
      <w:marLeft w:val="0"/>
      <w:marRight w:val="0"/>
      <w:marTop w:val="0"/>
      <w:marBottom w:val="0"/>
      <w:divBdr>
        <w:top w:val="none" w:sz="0" w:space="0" w:color="auto"/>
        <w:left w:val="none" w:sz="0" w:space="0" w:color="auto"/>
        <w:bottom w:val="none" w:sz="0" w:space="0" w:color="auto"/>
        <w:right w:val="none" w:sz="0" w:space="0" w:color="auto"/>
      </w:divBdr>
      <w:divsChild>
        <w:div w:id="65499629">
          <w:marLeft w:val="274"/>
          <w:marRight w:val="0"/>
          <w:marTop w:val="0"/>
          <w:marBottom w:val="0"/>
          <w:divBdr>
            <w:top w:val="none" w:sz="0" w:space="0" w:color="auto"/>
            <w:left w:val="none" w:sz="0" w:space="0" w:color="auto"/>
            <w:bottom w:val="none" w:sz="0" w:space="0" w:color="auto"/>
            <w:right w:val="none" w:sz="0" w:space="0" w:color="auto"/>
          </w:divBdr>
        </w:div>
        <w:div w:id="97995541">
          <w:marLeft w:val="274"/>
          <w:marRight w:val="0"/>
          <w:marTop w:val="0"/>
          <w:marBottom w:val="0"/>
          <w:divBdr>
            <w:top w:val="none" w:sz="0" w:space="0" w:color="auto"/>
            <w:left w:val="none" w:sz="0" w:space="0" w:color="auto"/>
            <w:bottom w:val="none" w:sz="0" w:space="0" w:color="auto"/>
            <w:right w:val="none" w:sz="0" w:space="0" w:color="auto"/>
          </w:divBdr>
        </w:div>
        <w:div w:id="499852417">
          <w:marLeft w:val="994"/>
          <w:marRight w:val="0"/>
          <w:marTop w:val="0"/>
          <w:marBottom w:val="0"/>
          <w:divBdr>
            <w:top w:val="none" w:sz="0" w:space="0" w:color="auto"/>
            <w:left w:val="none" w:sz="0" w:space="0" w:color="auto"/>
            <w:bottom w:val="none" w:sz="0" w:space="0" w:color="auto"/>
            <w:right w:val="none" w:sz="0" w:space="0" w:color="auto"/>
          </w:divBdr>
        </w:div>
        <w:div w:id="943656983">
          <w:marLeft w:val="994"/>
          <w:marRight w:val="0"/>
          <w:marTop w:val="0"/>
          <w:marBottom w:val="0"/>
          <w:divBdr>
            <w:top w:val="none" w:sz="0" w:space="0" w:color="auto"/>
            <w:left w:val="none" w:sz="0" w:space="0" w:color="auto"/>
            <w:bottom w:val="none" w:sz="0" w:space="0" w:color="auto"/>
            <w:right w:val="none" w:sz="0" w:space="0" w:color="auto"/>
          </w:divBdr>
        </w:div>
        <w:div w:id="1310598898">
          <w:marLeft w:val="274"/>
          <w:marRight w:val="0"/>
          <w:marTop w:val="0"/>
          <w:marBottom w:val="0"/>
          <w:divBdr>
            <w:top w:val="none" w:sz="0" w:space="0" w:color="auto"/>
            <w:left w:val="none" w:sz="0" w:space="0" w:color="auto"/>
            <w:bottom w:val="none" w:sz="0" w:space="0" w:color="auto"/>
            <w:right w:val="none" w:sz="0" w:space="0" w:color="auto"/>
          </w:divBdr>
        </w:div>
        <w:div w:id="1732269793">
          <w:marLeft w:val="274"/>
          <w:marRight w:val="0"/>
          <w:marTop w:val="0"/>
          <w:marBottom w:val="0"/>
          <w:divBdr>
            <w:top w:val="none" w:sz="0" w:space="0" w:color="auto"/>
            <w:left w:val="none" w:sz="0" w:space="0" w:color="auto"/>
            <w:bottom w:val="none" w:sz="0" w:space="0" w:color="auto"/>
            <w:right w:val="none" w:sz="0" w:space="0" w:color="auto"/>
          </w:divBdr>
        </w:div>
      </w:divsChild>
    </w:div>
    <w:div w:id="1026371074">
      <w:bodyDiv w:val="1"/>
      <w:marLeft w:val="0"/>
      <w:marRight w:val="0"/>
      <w:marTop w:val="0"/>
      <w:marBottom w:val="0"/>
      <w:divBdr>
        <w:top w:val="none" w:sz="0" w:space="0" w:color="auto"/>
        <w:left w:val="none" w:sz="0" w:space="0" w:color="auto"/>
        <w:bottom w:val="none" w:sz="0" w:space="0" w:color="auto"/>
        <w:right w:val="none" w:sz="0" w:space="0" w:color="auto"/>
      </w:divBdr>
    </w:div>
    <w:div w:id="1034815599">
      <w:bodyDiv w:val="1"/>
      <w:marLeft w:val="0"/>
      <w:marRight w:val="0"/>
      <w:marTop w:val="0"/>
      <w:marBottom w:val="0"/>
      <w:divBdr>
        <w:top w:val="none" w:sz="0" w:space="0" w:color="auto"/>
        <w:left w:val="none" w:sz="0" w:space="0" w:color="auto"/>
        <w:bottom w:val="none" w:sz="0" w:space="0" w:color="auto"/>
        <w:right w:val="none" w:sz="0" w:space="0" w:color="auto"/>
      </w:divBdr>
    </w:div>
    <w:div w:id="1042822689">
      <w:bodyDiv w:val="1"/>
      <w:marLeft w:val="0"/>
      <w:marRight w:val="0"/>
      <w:marTop w:val="0"/>
      <w:marBottom w:val="0"/>
      <w:divBdr>
        <w:top w:val="none" w:sz="0" w:space="0" w:color="auto"/>
        <w:left w:val="none" w:sz="0" w:space="0" w:color="auto"/>
        <w:bottom w:val="none" w:sz="0" w:space="0" w:color="auto"/>
        <w:right w:val="none" w:sz="0" w:space="0" w:color="auto"/>
      </w:divBdr>
    </w:div>
    <w:div w:id="1060177718">
      <w:bodyDiv w:val="1"/>
      <w:marLeft w:val="0"/>
      <w:marRight w:val="0"/>
      <w:marTop w:val="0"/>
      <w:marBottom w:val="0"/>
      <w:divBdr>
        <w:top w:val="none" w:sz="0" w:space="0" w:color="auto"/>
        <w:left w:val="none" w:sz="0" w:space="0" w:color="auto"/>
        <w:bottom w:val="none" w:sz="0" w:space="0" w:color="auto"/>
        <w:right w:val="none" w:sz="0" w:space="0" w:color="auto"/>
      </w:divBdr>
    </w:div>
    <w:div w:id="1062365079">
      <w:bodyDiv w:val="1"/>
      <w:marLeft w:val="0"/>
      <w:marRight w:val="0"/>
      <w:marTop w:val="0"/>
      <w:marBottom w:val="0"/>
      <w:divBdr>
        <w:top w:val="none" w:sz="0" w:space="0" w:color="auto"/>
        <w:left w:val="none" w:sz="0" w:space="0" w:color="auto"/>
        <w:bottom w:val="none" w:sz="0" w:space="0" w:color="auto"/>
        <w:right w:val="none" w:sz="0" w:space="0" w:color="auto"/>
      </w:divBdr>
    </w:div>
    <w:div w:id="1063716349">
      <w:bodyDiv w:val="1"/>
      <w:marLeft w:val="0"/>
      <w:marRight w:val="0"/>
      <w:marTop w:val="0"/>
      <w:marBottom w:val="0"/>
      <w:divBdr>
        <w:top w:val="none" w:sz="0" w:space="0" w:color="auto"/>
        <w:left w:val="none" w:sz="0" w:space="0" w:color="auto"/>
        <w:bottom w:val="none" w:sz="0" w:space="0" w:color="auto"/>
        <w:right w:val="none" w:sz="0" w:space="0" w:color="auto"/>
      </w:divBdr>
    </w:div>
    <w:div w:id="1066685909">
      <w:bodyDiv w:val="1"/>
      <w:marLeft w:val="0"/>
      <w:marRight w:val="0"/>
      <w:marTop w:val="0"/>
      <w:marBottom w:val="0"/>
      <w:divBdr>
        <w:top w:val="none" w:sz="0" w:space="0" w:color="auto"/>
        <w:left w:val="none" w:sz="0" w:space="0" w:color="auto"/>
        <w:bottom w:val="none" w:sz="0" w:space="0" w:color="auto"/>
        <w:right w:val="none" w:sz="0" w:space="0" w:color="auto"/>
      </w:divBdr>
    </w:div>
    <w:div w:id="1074205338">
      <w:bodyDiv w:val="1"/>
      <w:marLeft w:val="0"/>
      <w:marRight w:val="0"/>
      <w:marTop w:val="0"/>
      <w:marBottom w:val="0"/>
      <w:divBdr>
        <w:top w:val="none" w:sz="0" w:space="0" w:color="auto"/>
        <w:left w:val="none" w:sz="0" w:space="0" w:color="auto"/>
        <w:bottom w:val="none" w:sz="0" w:space="0" w:color="auto"/>
        <w:right w:val="none" w:sz="0" w:space="0" w:color="auto"/>
      </w:divBdr>
    </w:div>
    <w:div w:id="1078676094">
      <w:bodyDiv w:val="1"/>
      <w:marLeft w:val="0"/>
      <w:marRight w:val="0"/>
      <w:marTop w:val="0"/>
      <w:marBottom w:val="0"/>
      <w:divBdr>
        <w:top w:val="none" w:sz="0" w:space="0" w:color="auto"/>
        <w:left w:val="none" w:sz="0" w:space="0" w:color="auto"/>
        <w:bottom w:val="none" w:sz="0" w:space="0" w:color="auto"/>
        <w:right w:val="none" w:sz="0" w:space="0" w:color="auto"/>
      </w:divBdr>
    </w:div>
    <w:div w:id="1083334262">
      <w:bodyDiv w:val="1"/>
      <w:marLeft w:val="0"/>
      <w:marRight w:val="0"/>
      <w:marTop w:val="0"/>
      <w:marBottom w:val="0"/>
      <w:divBdr>
        <w:top w:val="none" w:sz="0" w:space="0" w:color="auto"/>
        <w:left w:val="none" w:sz="0" w:space="0" w:color="auto"/>
        <w:bottom w:val="none" w:sz="0" w:space="0" w:color="auto"/>
        <w:right w:val="none" w:sz="0" w:space="0" w:color="auto"/>
      </w:divBdr>
      <w:divsChild>
        <w:div w:id="382994308">
          <w:marLeft w:val="274"/>
          <w:marRight w:val="0"/>
          <w:marTop w:val="0"/>
          <w:marBottom w:val="0"/>
          <w:divBdr>
            <w:top w:val="none" w:sz="0" w:space="0" w:color="auto"/>
            <w:left w:val="none" w:sz="0" w:space="0" w:color="auto"/>
            <w:bottom w:val="none" w:sz="0" w:space="0" w:color="auto"/>
            <w:right w:val="none" w:sz="0" w:space="0" w:color="auto"/>
          </w:divBdr>
        </w:div>
        <w:div w:id="702945183">
          <w:marLeft w:val="274"/>
          <w:marRight w:val="0"/>
          <w:marTop w:val="0"/>
          <w:marBottom w:val="0"/>
          <w:divBdr>
            <w:top w:val="none" w:sz="0" w:space="0" w:color="auto"/>
            <w:left w:val="none" w:sz="0" w:space="0" w:color="auto"/>
            <w:bottom w:val="none" w:sz="0" w:space="0" w:color="auto"/>
            <w:right w:val="none" w:sz="0" w:space="0" w:color="auto"/>
          </w:divBdr>
        </w:div>
        <w:div w:id="1840076985">
          <w:marLeft w:val="274"/>
          <w:marRight w:val="0"/>
          <w:marTop w:val="0"/>
          <w:marBottom w:val="0"/>
          <w:divBdr>
            <w:top w:val="none" w:sz="0" w:space="0" w:color="auto"/>
            <w:left w:val="none" w:sz="0" w:space="0" w:color="auto"/>
            <w:bottom w:val="none" w:sz="0" w:space="0" w:color="auto"/>
            <w:right w:val="none" w:sz="0" w:space="0" w:color="auto"/>
          </w:divBdr>
        </w:div>
      </w:divsChild>
    </w:div>
    <w:div w:id="1101486934">
      <w:bodyDiv w:val="1"/>
      <w:marLeft w:val="0"/>
      <w:marRight w:val="0"/>
      <w:marTop w:val="0"/>
      <w:marBottom w:val="0"/>
      <w:divBdr>
        <w:top w:val="none" w:sz="0" w:space="0" w:color="auto"/>
        <w:left w:val="none" w:sz="0" w:space="0" w:color="auto"/>
        <w:bottom w:val="none" w:sz="0" w:space="0" w:color="auto"/>
        <w:right w:val="none" w:sz="0" w:space="0" w:color="auto"/>
      </w:divBdr>
    </w:div>
    <w:div w:id="1102066237">
      <w:bodyDiv w:val="1"/>
      <w:marLeft w:val="0"/>
      <w:marRight w:val="0"/>
      <w:marTop w:val="0"/>
      <w:marBottom w:val="0"/>
      <w:divBdr>
        <w:top w:val="none" w:sz="0" w:space="0" w:color="auto"/>
        <w:left w:val="none" w:sz="0" w:space="0" w:color="auto"/>
        <w:bottom w:val="none" w:sz="0" w:space="0" w:color="auto"/>
        <w:right w:val="none" w:sz="0" w:space="0" w:color="auto"/>
      </w:divBdr>
    </w:div>
    <w:div w:id="1120297917">
      <w:bodyDiv w:val="1"/>
      <w:marLeft w:val="0"/>
      <w:marRight w:val="0"/>
      <w:marTop w:val="0"/>
      <w:marBottom w:val="0"/>
      <w:divBdr>
        <w:top w:val="none" w:sz="0" w:space="0" w:color="auto"/>
        <w:left w:val="none" w:sz="0" w:space="0" w:color="auto"/>
        <w:bottom w:val="none" w:sz="0" w:space="0" w:color="auto"/>
        <w:right w:val="none" w:sz="0" w:space="0" w:color="auto"/>
      </w:divBdr>
    </w:div>
    <w:div w:id="1130585264">
      <w:bodyDiv w:val="1"/>
      <w:marLeft w:val="0"/>
      <w:marRight w:val="0"/>
      <w:marTop w:val="0"/>
      <w:marBottom w:val="0"/>
      <w:divBdr>
        <w:top w:val="none" w:sz="0" w:space="0" w:color="auto"/>
        <w:left w:val="none" w:sz="0" w:space="0" w:color="auto"/>
        <w:bottom w:val="none" w:sz="0" w:space="0" w:color="auto"/>
        <w:right w:val="none" w:sz="0" w:space="0" w:color="auto"/>
      </w:divBdr>
    </w:div>
    <w:div w:id="1138109435">
      <w:bodyDiv w:val="1"/>
      <w:marLeft w:val="0"/>
      <w:marRight w:val="0"/>
      <w:marTop w:val="0"/>
      <w:marBottom w:val="0"/>
      <w:divBdr>
        <w:top w:val="none" w:sz="0" w:space="0" w:color="auto"/>
        <w:left w:val="none" w:sz="0" w:space="0" w:color="auto"/>
        <w:bottom w:val="none" w:sz="0" w:space="0" w:color="auto"/>
        <w:right w:val="none" w:sz="0" w:space="0" w:color="auto"/>
      </w:divBdr>
    </w:div>
    <w:div w:id="1140270658">
      <w:bodyDiv w:val="1"/>
      <w:marLeft w:val="0"/>
      <w:marRight w:val="0"/>
      <w:marTop w:val="0"/>
      <w:marBottom w:val="0"/>
      <w:divBdr>
        <w:top w:val="none" w:sz="0" w:space="0" w:color="auto"/>
        <w:left w:val="none" w:sz="0" w:space="0" w:color="auto"/>
        <w:bottom w:val="none" w:sz="0" w:space="0" w:color="auto"/>
        <w:right w:val="none" w:sz="0" w:space="0" w:color="auto"/>
      </w:divBdr>
    </w:div>
    <w:div w:id="1151486903">
      <w:bodyDiv w:val="1"/>
      <w:marLeft w:val="0"/>
      <w:marRight w:val="0"/>
      <w:marTop w:val="0"/>
      <w:marBottom w:val="0"/>
      <w:divBdr>
        <w:top w:val="none" w:sz="0" w:space="0" w:color="auto"/>
        <w:left w:val="none" w:sz="0" w:space="0" w:color="auto"/>
        <w:bottom w:val="none" w:sz="0" w:space="0" w:color="auto"/>
        <w:right w:val="none" w:sz="0" w:space="0" w:color="auto"/>
      </w:divBdr>
    </w:div>
    <w:div w:id="1177576148">
      <w:bodyDiv w:val="1"/>
      <w:marLeft w:val="0"/>
      <w:marRight w:val="0"/>
      <w:marTop w:val="0"/>
      <w:marBottom w:val="0"/>
      <w:divBdr>
        <w:top w:val="none" w:sz="0" w:space="0" w:color="auto"/>
        <w:left w:val="none" w:sz="0" w:space="0" w:color="auto"/>
        <w:bottom w:val="none" w:sz="0" w:space="0" w:color="auto"/>
        <w:right w:val="none" w:sz="0" w:space="0" w:color="auto"/>
      </w:divBdr>
      <w:divsChild>
        <w:div w:id="46757494">
          <w:marLeft w:val="274"/>
          <w:marRight w:val="0"/>
          <w:marTop w:val="0"/>
          <w:marBottom w:val="0"/>
          <w:divBdr>
            <w:top w:val="none" w:sz="0" w:space="0" w:color="auto"/>
            <w:left w:val="none" w:sz="0" w:space="0" w:color="auto"/>
            <w:bottom w:val="none" w:sz="0" w:space="0" w:color="auto"/>
            <w:right w:val="none" w:sz="0" w:space="0" w:color="auto"/>
          </w:divBdr>
        </w:div>
        <w:div w:id="1037780906">
          <w:marLeft w:val="994"/>
          <w:marRight w:val="0"/>
          <w:marTop w:val="0"/>
          <w:marBottom w:val="0"/>
          <w:divBdr>
            <w:top w:val="none" w:sz="0" w:space="0" w:color="auto"/>
            <w:left w:val="none" w:sz="0" w:space="0" w:color="auto"/>
            <w:bottom w:val="none" w:sz="0" w:space="0" w:color="auto"/>
            <w:right w:val="none" w:sz="0" w:space="0" w:color="auto"/>
          </w:divBdr>
        </w:div>
        <w:div w:id="924538910">
          <w:marLeft w:val="274"/>
          <w:marRight w:val="0"/>
          <w:marTop w:val="0"/>
          <w:marBottom w:val="0"/>
          <w:divBdr>
            <w:top w:val="none" w:sz="0" w:space="0" w:color="auto"/>
            <w:left w:val="none" w:sz="0" w:space="0" w:color="auto"/>
            <w:bottom w:val="none" w:sz="0" w:space="0" w:color="auto"/>
            <w:right w:val="none" w:sz="0" w:space="0" w:color="auto"/>
          </w:divBdr>
        </w:div>
        <w:div w:id="799959910">
          <w:marLeft w:val="994"/>
          <w:marRight w:val="0"/>
          <w:marTop w:val="0"/>
          <w:marBottom w:val="0"/>
          <w:divBdr>
            <w:top w:val="none" w:sz="0" w:space="0" w:color="auto"/>
            <w:left w:val="none" w:sz="0" w:space="0" w:color="auto"/>
            <w:bottom w:val="none" w:sz="0" w:space="0" w:color="auto"/>
            <w:right w:val="none" w:sz="0" w:space="0" w:color="auto"/>
          </w:divBdr>
        </w:div>
        <w:div w:id="2046758391">
          <w:marLeft w:val="274"/>
          <w:marRight w:val="0"/>
          <w:marTop w:val="0"/>
          <w:marBottom w:val="0"/>
          <w:divBdr>
            <w:top w:val="none" w:sz="0" w:space="0" w:color="auto"/>
            <w:left w:val="none" w:sz="0" w:space="0" w:color="auto"/>
            <w:bottom w:val="none" w:sz="0" w:space="0" w:color="auto"/>
            <w:right w:val="none" w:sz="0" w:space="0" w:color="auto"/>
          </w:divBdr>
        </w:div>
        <w:div w:id="625696965">
          <w:marLeft w:val="994"/>
          <w:marRight w:val="0"/>
          <w:marTop w:val="0"/>
          <w:marBottom w:val="0"/>
          <w:divBdr>
            <w:top w:val="none" w:sz="0" w:space="0" w:color="auto"/>
            <w:left w:val="none" w:sz="0" w:space="0" w:color="auto"/>
            <w:bottom w:val="none" w:sz="0" w:space="0" w:color="auto"/>
            <w:right w:val="none" w:sz="0" w:space="0" w:color="auto"/>
          </w:divBdr>
        </w:div>
        <w:div w:id="829295188">
          <w:marLeft w:val="994"/>
          <w:marRight w:val="0"/>
          <w:marTop w:val="0"/>
          <w:marBottom w:val="0"/>
          <w:divBdr>
            <w:top w:val="none" w:sz="0" w:space="0" w:color="auto"/>
            <w:left w:val="none" w:sz="0" w:space="0" w:color="auto"/>
            <w:bottom w:val="none" w:sz="0" w:space="0" w:color="auto"/>
            <w:right w:val="none" w:sz="0" w:space="0" w:color="auto"/>
          </w:divBdr>
        </w:div>
      </w:divsChild>
    </w:div>
    <w:div w:id="1184438071">
      <w:bodyDiv w:val="1"/>
      <w:marLeft w:val="0"/>
      <w:marRight w:val="0"/>
      <w:marTop w:val="0"/>
      <w:marBottom w:val="0"/>
      <w:divBdr>
        <w:top w:val="none" w:sz="0" w:space="0" w:color="auto"/>
        <w:left w:val="none" w:sz="0" w:space="0" w:color="auto"/>
        <w:bottom w:val="none" w:sz="0" w:space="0" w:color="auto"/>
        <w:right w:val="none" w:sz="0" w:space="0" w:color="auto"/>
      </w:divBdr>
      <w:divsChild>
        <w:div w:id="252320575">
          <w:marLeft w:val="274"/>
          <w:marRight w:val="0"/>
          <w:marTop w:val="0"/>
          <w:marBottom w:val="0"/>
          <w:divBdr>
            <w:top w:val="none" w:sz="0" w:space="0" w:color="auto"/>
            <w:left w:val="none" w:sz="0" w:space="0" w:color="auto"/>
            <w:bottom w:val="none" w:sz="0" w:space="0" w:color="auto"/>
            <w:right w:val="none" w:sz="0" w:space="0" w:color="auto"/>
          </w:divBdr>
        </w:div>
        <w:div w:id="1305701462">
          <w:marLeft w:val="274"/>
          <w:marRight w:val="0"/>
          <w:marTop w:val="0"/>
          <w:marBottom w:val="0"/>
          <w:divBdr>
            <w:top w:val="none" w:sz="0" w:space="0" w:color="auto"/>
            <w:left w:val="none" w:sz="0" w:space="0" w:color="auto"/>
            <w:bottom w:val="none" w:sz="0" w:space="0" w:color="auto"/>
            <w:right w:val="none" w:sz="0" w:space="0" w:color="auto"/>
          </w:divBdr>
        </w:div>
      </w:divsChild>
    </w:div>
    <w:div w:id="1187908461">
      <w:bodyDiv w:val="1"/>
      <w:marLeft w:val="0"/>
      <w:marRight w:val="0"/>
      <w:marTop w:val="0"/>
      <w:marBottom w:val="0"/>
      <w:divBdr>
        <w:top w:val="none" w:sz="0" w:space="0" w:color="auto"/>
        <w:left w:val="none" w:sz="0" w:space="0" w:color="auto"/>
        <w:bottom w:val="none" w:sz="0" w:space="0" w:color="auto"/>
        <w:right w:val="none" w:sz="0" w:space="0" w:color="auto"/>
      </w:divBdr>
    </w:div>
    <w:div w:id="1192262967">
      <w:bodyDiv w:val="1"/>
      <w:marLeft w:val="0"/>
      <w:marRight w:val="0"/>
      <w:marTop w:val="0"/>
      <w:marBottom w:val="0"/>
      <w:divBdr>
        <w:top w:val="none" w:sz="0" w:space="0" w:color="auto"/>
        <w:left w:val="none" w:sz="0" w:space="0" w:color="auto"/>
        <w:bottom w:val="none" w:sz="0" w:space="0" w:color="auto"/>
        <w:right w:val="none" w:sz="0" w:space="0" w:color="auto"/>
      </w:divBdr>
      <w:divsChild>
        <w:div w:id="1418407928">
          <w:marLeft w:val="274"/>
          <w:marRight w:val="0"/>
          <w:marTop w:val="0"/>
          <w:marBottom w:val="0"/>
          <w:divBdr>
            <w:top w:val="none" w:sz="0" w:space="0" w:color="auto"/>
            <w:left w:val="none" w:sz="0" w:space="0" w:color="auto"/>
            <w:bottom w:val="none" w:sz="0" w:space="0" w:color="auto"/>
            <w:right w:val="none" w:sz="0" w:space="0" w:color="auto"/>
          </w:divBdr>
        </w:div>
        <w:div w:id="677973384">
          <w:marLeft w:val="994"/>
          <w:marRight w:val="0"/>
          <w:marTop w:val="0"/>
          <w:marBottom w:val="0"/>
          <w:divBdr>
            <w:top w:val="none" w:sz="0" w:space="0" w:color="auto"/>
            <w:left w:val="none" w:sz="0" w:space="0" w:color="auto"/>
            <w:bottom w:val="none" w:sz="0" w:space="0" w:color="auto"/>
            <w:right w:val="none" w:sz="0" w:space="0" w:color="auto"/>
          </w:divBdr>
        </w:div>
        <w:div w:id="838081008">
          <w:marLeft w:val="994"/>
          <w:marRight w:val="0"/>
          <w:marTop w:val="0"/>
          <w:marBottom w:val="0"/>
          <w:divBdr>
            <w:top w:val="none" w:sz="0" w:space="0" w:color="auto"/>
            <w:left w:val="none" w:sz="0" w:space="0" w:color="auto"/>
            <w:bottom w:val="none" w:sz="0" w:space="0" w:color="auto"/>
            <w:right w:val="none" w:sz="0" w:space="0" w:color="auto"/>
          </w:divBdr>
        </w:div>
        <w:div w:id="110787825">
          <w:marLeft w:val="274"/>
          <w:marRight w:val="0"/>
          <w:marTop w:val="0"/>
          <w:marBottom w:val="0"/>
          <w:divBdr>
            <w:top w:val="none" w:sz="0" w:space="0" w:color="auto"/>
            <w:left w:val="none" w:sz="0" w:space="0" w:color="auto"/>
            <w:bottom w:val="none" w:sz="0" w:space="0" w:color="auto"/>
            <w:right w:val="none" w:sz="0" w:space="0" w:color="auto"/>
          </w:divBdr>
        </w:div>
        <w:div w:id="230044420">
          <w:marLeft w:val="994"/>
          <w:marRight w:val="0"/>
          <w:marTop w:val="0"/>
          <w:marBottom w:val="0"/>
          <w:divBdr>
            <w:top w:val="none" w:sz="0" w:space="0" w:color="auto"/>
            <w:left w:val="none" w:sz="0" w:space="0" w:color="auto"/>
            <w:bottom w:val="none" w:sz="0" w:space="0" w:color="auto"/>
            <w:right w:val="none" w:sz="0" w:space="0" w:color="auto"/>
          </w:divBdr>
        </w:div>
      </w:divsChild>
    </w:div>
    <w:div w:id="1196426907">
      <w:bodyDiv w:val="1"/>
      <w:marLeft w:val="0"/>
      <w:marRight w:val="0"/>
      <w:marTop w:val="0"/>
      <w:marBottom w:val="0"/>
      <w:divBdr>
        <w:top w:val="none" w:sz="0" w:space="0" w:color="auto"/>
        <w:left w:val="none" w:sz="0" w:space="0" w:color="auto"/>
        <w:bottom w:val="none" w:sz="0" w:space="0" w:color="auto"/>
        <w:right w:val="none" w:sz="0" w:space="0" w:color="auto"/>
      </w:divBdr>
    </w:div>
    <w:div w:id="1230119308">
      <w:bodyDiv w:val="1"/>
      <w:marLeft w:val="0"/>
      <w:marRight w:val="0"/>
      <w:marTop w:val="0"/>
      <w:marBottom w:val="0"/>
      <w:divBdr>
        <w:top w:val="none" w:sz="0" w:space="0" w:color="auto"/>
        <w:left w:val="none" w:sz="0" w:space="0" w:color="auto"/>
        <w:bottom w:val="none" w:sz="0" w:space="0" w:color="auto"/>
        <w:right w:val="none" w:sz="0" w:space="0" w:color="auto"/>
      </w:divBdr>
    </w:div>
    <w:div w:id="1249539632">
      <w:bodyDiv w:val="1"/>
      <w:marLeft w:val="0"/>
      <w:marRight w:val="0"/>
      <w:marTop w:val="0"/>
      <w:marBottom w:val="0"/>
      <w:divBdr>
        <w:top w:val="none" w:sz="0" w:space="0" w:color="auto"/>
        <w:left w:val="none" w:sz="0" w:space="0" w:color="auto"/>
        <w:bottom w:val="none" w:sz="0" w:space="0" w:color="auto"/>
        <w:right w:val="none" w:sz="0" w:space="0" w:color="auto"/>
      </w:divBdr>
    </w:div>
    <w:div w:id="1256745911">
      <w:bodyDiv w:val="1"/>
      <w:marLeft w:val="0"/>
      <w:marRight w:val="0"/>
      <w:marTop w:val="0"/>
      <w:marBottom w:val="0"/>
      <w:divBdr>
        <w:top w:val="none" w:sz="0" w:space="0" w:color="auto"/>
        <w:left w:val="none" w:sz="0" w:space="0" w:color="auto"/>
        <w:bottom w:val="none" w:sz="0" w:space="0" w:color="auto"/>
        <w:right w:val="none" w:sz="0" w:space="0" w:color="auto"/>
      </w:divBdr>
    </w:div>
    <w:div w:id="1268345392">
      <w:bodyDiv w:val="1"/>
      <w:marLeft w:val="0"/>
      <w:marRight w:val="0"/>
      <w:marTop w:val="0"/>
      <w:marBottom w:val="0"/>
      <w:divBdr>
        <w:top w:val="none" w:sz="0" w:space="0" w:color="auto"/>
        <w:left w:val="none" w:sz="0" w:space="0" w:color="auto"/>
        <w:bottom w:val="none" w:sz="0" w:space="0" w:color="auto"/>
        <w:right w:val="none" w:sz="0" w:space="0" w:color="auto"/>
      </w:divBdr>
      <w:divsChild>
        <w:div w:id="1093211608">
          <w:marLeft w:val="274"/>
          <w:marRight w:val="0"/>
          <w:marTop w:val="0"/>
          <w:marBottom w:val="0"/>
          <w:divBdr>
            <w:top w:val="none" w:sz="0" w:space="0" w:color="auto"/>
            <w:left w:val="none" w:sz="0" w:space="0" w:color="auto"/>
            <w:bottom w:val="none" w:sz="0" w:space="0" w:color="auto"/>
            <w:right w:val="none" w:sz="0" w:space="0" w:color="auto"/>
          </w:divBdr>
        </w:div>
        <w:div w:id="203754526">
          <w:marLeft w:val="274"/>
          <w:marRight w:val="0"/>
          <w:marTop w:val="0"/>
          <w:marBottom w:val="0"/>
          <w:divBdr>
            <w:top w:val="none" w:sz="0" w:space="0" w:color="auto"/>
            <w:left w:val="none" w:sz="0" w:space="0" w:color="auto"/>
            <w:bottom w:val="none" w:sz="0" w:space="0" w:color="auto"/>
            <w:right w:val="none" w:sz="0" w:space="0" w:color="auto"/>
          </w:divBdr>
        </w:div>
        <w:div w:id="1344821333">
          <w:marLeft w:val="274"/>
          <w:marRight w:val="0"/>
          <w:marTop w:val="0"/>
          <w:marBottom w:val="0"/>
          <w:divBdr>
            <w:top w:val="none" w:sz="0" w:space="0" w:color="auto"/>
            <w:left w:val="none" w:sz="0" w:space="0" w:color="auto"/>
            <w:bottom w:val="none" w:sz="0" w:space="0" w:color="auto"/>
            <w:right w:val="none" w:sz="0" w:space="0" w:color="auto"/>
          </w:divBdr>
        </w:div>
        <w:div w:id="704214322">
          <w:marLeft w:val="994"/>
          <w:marRight w:val="0"/>
          <w:marTop w:val="0"/>
          <w:marBottom w:val="0"/>
          <w:divBdr>
            <w:top w:val="none" w:sz="0" w:space="0" w:color="auto"/>
            <w:left w:val="none" w:sz="0" w:space="0" w:color="auto"/>
            <w:bottom w:val="none" w:sz="0" w:space="0" w:color="auto"/>
            <w:right w:val="none" w:sz="0" w:space="0" w:color="auto"/>
          </w:divBdr>
        </w:div>
        <w:div w:id="15814884">
          <w:marLeft w:val="994"/>
          <w:marRight w:val="0"/>
          <w:marTop w:val="0"/>
          <w:marBottom w:val="0"/>
          <w:divBdr>
            <w:top w:val="none" w:sz="0" w:space="0" w:color="auto"/>
            <w:left w:val="none" w:sz="0" w:space="0" w:color="auto"/>
            <w:bottom w:val="none" w:sz="0" w:space="0" w:color="auto"/>
            <w:right w:val="none" w:sz="0" w:space="0" w:color="auto"/>
          </w:divBdr>
        </w:div>
        <w:div w:id="1679497877">
          <w:marLeft w:val="274"/>
          <w:marRight w:val="0"/>
          <w:marTop w:val="0"/>
          <w:marBottom w:val="0"/>
          <w:divBdr>
            <w:top w:val="none" w:sz="0" w:space="0" w:color="auto"/>
            <w:left w:val="none" w:sz="0" w:space="0" w:color="auto"/>
            <w:bottom w:val="none" w:sz="0" w:space="0" w:color="auto"/>
            <w:right w:val="none" w:sz="0" w:space="0" w:color="auto"/>
          </w:divBdr>
        </w:div>
      </w:divsChild>
    </w:div>
    <w:div w:id="1269967263">
      <w:bodyDiv w:val="1"/>
      <w:marLeft w:val="0"/>
      <w:marRight w:val="0"/>
      <w:marTop w:val="0"/>
      <w:marBottom w:val="0"/>
      <w:divBdr>
        <w:top w:val="none" w:sz="0" w:space="0" w:color="auto"/>
        <w:left w:val="none" w:sz="0" w:space="0" w:color="auto"/>
        <w:bottom w:val="none" w:sz="0" w:space="0" w:color="auto"/>
        <w:right w:val="none" w:sz="0" w:space="0" w:color="auto"/>
      </w:divBdr>
    </w:div>
    <w:div w:id="1280142081">
      <w:bodyDiv w:val="1"/>
      <w:marLeft w:val="0"/>
      <w:marRight w:val="0"/>
      <w:marTop w:val="0"/>
      <w:marBottom w:val="0"/>
      <w:divBdr>
        <w:top w:val="none" w:sz="0" w:space="0" w:color="auto"/>
        <w:left w:val="none" w:sz="0" w:space="0" w:color="auto"/>
        <w:bottom w:val="none" w:sz="0" w:space="0" w:color="auto"/>
        <w:right w:val="none" w:sz="0" w:space="0" w:color="auto"/>
      </w:divBdr>
    </w:div>
    <w:div w:id="1280797742">
      <w:bodyDiv w:val="1"/>
      <w:marLeft w:val="0"/>
      <w:marRight w:val="0"/>
      <w:marTop w:val="0"/>
      <w:marBottom w:val="0"/>
      <w:divBdr>
        <w:top w:val="none" w:sz="0" w:space="0" w:color="auto"/>
        <w:left w:val="none" w:sz="0" w:space="0" w:color="auto"/>
        <w:bottom w:val="none" w:sz="0" w:space="0" w:color="auto"/>
        <w:right w:val="none" w:sz="0" w:space="0" w:color="auto"/>
      </w:divBdr>
    </w:div>
    <w:div w:id="1282569217">
      <w:bodyDiv w:val="1"/>
      <w:marLeft w:val="0"/>
      <w:marRight w:val="0"/>
      <w:marTop w:val="0"/>
      <w:marBottom w:val="0"/>
      <w:divBdr>
        <w:top w:val="none" w:sz="0" w:space="0" w:color="auto"/>
        <w:left w:val="none" w:sz="0" w:space="0" w:color="auto"/>
        <w:bottom w:val="none" w:sz="0" w:space="0" w:color="auto"/>
        <w:right w:val="none" w:sz="0" w:space="0" w:color="auto"/>
      </w:divBdr>
    </w:div>
    <w:div w:id="1287547512">
      <w:bodyDiv w:val="1"/>
      <w:marLeft w:val="0"/>
      <w:marRight w:val="0"/>
      <w:marTop w:val="0"/>
      <w:marBottom w:val="0"/>
      <w:divBdr>
        <w:top w:val="none" w:sz="0" w:space="0" w:color="auto"/>
        <w:left w:val="none" w:sz="0" w:space="0" w:color="auto"/>
        <w:bottom w:val="none" w:sz="0" w:space="0" w:color="auto"/>
        <w:right w:val="none" w:sz="0" w:space="0" w:color="auto"/>
      </w:divBdr>
    </w:div>
    <w:div w:id="1302882530">
      <w:bodyDiv w:val="1"/>
      <w:marLeft w:val="0"/>
      <w:marRight w:val="0"/>
      <w:marTop w:val="0"/>
      <w:marBottom w:val="0"/>
      <w:divBdr>
        <w:top w:val="none" w:sz="0" w:space="0" w:color="auto"/>
        <w:left w:val="none" w:sz="0" w:space="0" w:color="auto"/>
        <w:bottom w:val="none" w:sz="0" w:space="0" w:color="auto"/>
        <w:right w:val="none" w:sz="0" w:space="0" w:color="auto"/>
      </w:divBdr>
    </w:div>
    <w:div w:id="1326010438">
      <w:bodyDiv w:val="1"/>
      <w:marLeft w:val="0"/>
      <w:marRight w:val="0"/>
      <w:marTop w:val="0"/>
      <w:marBottom w:val="0"/>
      <w:divBdr>
        <w:top w:val="none" w:sz="0" w:space="0" w:color="auto"/>
        <w:left w:val="none" w:sz="0" w:space="0" w:color="auto"/>
        <w:bottom w:val="none" w:sz="0" w:space="0" w:color="auto"/>
        <w:right w:val="none" w:sz="0" w:space="0" w:color="auto"/>
      </w:divBdr>
    </w:div>
    <w:div w:id="1336835658">
      <w:bodyDiv w:val="1"/>
      <w:marLeft w:val="0"/>
      <w:marRight w:val="0"/>
      <w:marTop w:val="0"/>
      <w:marBottom w:val="0"/>
      <w:divBdr>
        <w:top w:val="none" w:sz="0" w:space="0" w:color="auto"/>
        <w:left w:val="none" w:sz="0" w:space="0" w:color="auto"/>
        <w:bottom w:val="none" w:sz="0" w:space="0" w:color="auto"/>
        <w:right w:val="none" w:sz="0" w:space="0" w:color="auto"/>
      </w:divBdr>
    </w:div>
    <w:div w:id="1342003420">
      <w:bodyDiv w:val="1"/>
      <w:marLeft w:val="0"/>
      <w:marRight w:val="0"/>
      <w:marTop w:val="0"/>
      <w:marBottom w:val="0"/>
      <w:divBdr>
        <w:top w:val="none" w:sz="0" w:space="0" w:color="auto"/>
        <w:left w:val="none" w:sz="0" w:space="0" w:color="auto"/>
        <w:bottom w:val="none" w:sz="0" w:space="0" w:color="auto"/>
        <w:right w:val="none" w:sz="0" w:space="0" w:color="auto"/>
      </w:divBdr>
      <w:divsChild>
        <w:div w:id="71053893">
          <w:marLeft w:val="274"/>
          <w:marRight w:val="0"/>
          <w:marTop w:val="0"/>
          <w:marBottom w:val="0"/>
          <w:divBdr>
            <w:top w:val="none" w:sz="0" w:space="0" w:color="auto"/>
            <w:left w:val="none" w:sz="0" w:space="0" w:color="auto"/>
            <w:bottom w:val="none" w:sz="0" w:space="0" w:color="auto"/>
            <w:right w:val="none" w:sz="0" w:space="0" w:color="auto"/>
          </w:divBdr>
        </w:div>
        <w:div w:id="735055233">
          <w:marLeft w:val="274"/>
          <w:marRight w:val="0"/>
          <w:marTop w:val="0"/>
          <w:marBottom w:val="0"/>
          <w:divBdr>
            <w:top w:val="none" w:sz="0" w:space="0" w:color="auto"/>
            <w:left w:val="none" w:sz="0" w:space="0" w:color="auto"/>
            <w:bottom w:val="none" w:sz="0" w:space="0" w:color="auto"/>
            <w:right w:val="none" w:sz="0" w:space="0" w:color="auto"/>
          </w:divBdr>
        </w:div>
        <w:div w:id="921840825">
          <w:marLeft w:val="274"/>
          <w:marRight w:val="0"/>
          <w:marTop w:val="0"/>
          <w:marBottom w:val="0"/>
          <w:divBdr>
            <w:top w:val="none" w:sz="0" w:space="0" w:color="auto"/>
            <w:left w:val="none" w:sz="0" w:space="0" w:color="auto"/>
            <w:bottom w:val="none" w:sz="0" w:space="0" w:color="auto"/>
            <w:right w:val="none" w:sz="0" w:space="0" w:color="auto"/>
          </w:divBdr>
        </w:div>
        <w:div w:id="1375882818">
          <w:marLeft w:val="274"/>
          <w:marRight w:val="0"/>
          <w:marTop w:val="0"/>
          <w:marBottom w:val="0"/>
          <w:divBdr>
            <w:top w:val="none" w:sz="0" w:space="0" w:color="auto"/>
            <w:left w:val="none" w:sz="0" w:space="0" w:color="auto"/>
            <w:bottom w:val="none" w:sz="0" w:space="0" w:color="auto"/>
            <w:right w:val="none" w:sz="0" w:space="0" w:color="auto"/>
          </w:divBdr>
        </w:div>
        <w:div w:id="1546216011">
          <w:marLeft w:val="274"/>
          <w:marRight w:val="0"/>
          <w:marTop w:val="0"/>
          <w:marBottom w:val="0"/>
          <w:divBdr>
            <w:top w:val="none" w:sz="0" w:space="0" w:color="auto"/>
            <w:left w:val="none" w:sz="0" w:space="0" w:color="auto"/>
            <w:bottom w:val="none" w:sz="0" w:space="0" w:color="auto"/>
            <w:right w:val="none" w:sz="0" w:space="0" w:color="auto"/>
          </w:divBdr>
        </w:div>
        <w:div w:id="1706247467">
          <w:marLeft w:val="274"/>
          <w:marRight w:val="0"/>
          <w:marTop w:val="0"/>
          <w:marBottom w:val="0"/>
          <w:divBdr>
            <w:top w:val="none" w:sz="0" w:space="0" w:color="auto"/>
            <w:left w:val="none" w:sz="0" w:space="0" w:color="auto"/>
            <w:bottom w:val="none" w:sz="0" w:space="0" w:color="auto"/>
            <w:right w:val="none" w:sz="0" w:space="0" w:color="auto"/>
          </w:divBdr>
        </w:div>
      </w:divsChild>
    </w:div>
    <w:div w:id="1342581584">
      <w:bodyDiv w:val="1"/>
      <w:marLeft w:val="0"/>
      <w:marRight w:val="0"/>
      <w:marTop w:val="0"/>
      <w:marBottom w:val="0"/>
      <w:divBdr>
        <w:top w:val="none" w:sz="0" w:space="0" w:color="auto"/>
        <w:left w:val="none" w:sz="0" w:space="0" w:color="auto"/>
        <w:bottom w:val="none" w:sz="0" w:space="0" w:color="auto"/>
        <w:right w:val="none" w:sz="0" w:space="0" w:color="auto"/>
      </w:divBdr>
    </w:div>
    <w:div w:id="1358236546">
      <w:bodyDiv w:val="1"/>
      <w:marLeft w:val="0"/>
      <w:marRight w:val="0"/>
      <w:marTop w:val="0"/>
      <w:marBottom w:val="0"/>
      <w:divBdr>
        <w:top w:val="none" w:sz="0" w:space="0" w:color="auto"/>
        <w:left w:val="none" w:sz="0" w:space="0" w:color="auto"/>
        <w:bottom w:val="none" w:sz="0" w:space="0" w:color="auto"/>
        <w:right w:val="none" w:sz="0" w:space="0" w:color="auto"/>
      </w:divBdr>
    </w:div>
    <w:div w:id="1358770299">
      <w:bodyDiv w:val="1"/>
      <w:marLeft w:val="0"/>
      <w:marRight w:val="0"/>
      <w:marTop w:val="0"/>
      <w:marBottom w:val="0"/>
      <w:divBdr>
        <w:top w:val="none" w:sz="0" w:space="0" w:color="auto"/>
        <w:left w:val="none" w:sz="0" w:space="0" w:color="auto"/>
        <w:bottom w:val="none" w:sz="0" w:space="0" w:color="auto"/>
        <w:right w:val="none" w:sz="0" w:space="0" w:color="auto"/>
      </w:divBdr>
    </w:div>
    <w:div w:id="1360348975">
      <w:bodyDiv w:val="1"/>
      <w:marLeft w:val="0"/>
      <w:marRight w:val="0"/>
      <w:marTop w:val="0"/>
      <w:marBottom w:val="0"/>
      <w:divBdr>
        <w:top w:val="none" w:sz="0" w:space="0" w:color="auto"/>
        <w:left w:val="none" w:sz="0" w:space="0" w:color="auto"/>
        <w:bottom w:val="none" w:sz="0" w:space="0" w:color="auto"/>
        <w:right w:val="none" w:sz="0" w:space="0" w:color="auto"/>
      </w:divBdr>
      <w:divsChild>
        <w:div w:id="2135976056">
          <w:marLeft w:val="274"/>
          <w:marRight w:val="0"/>
          <w:marTop w:val="0"/>
          <w:marBottom w:val="0"/>
          <w:divBdr>
            <w:top w:val="none" w:sz="0" w:space="0" w:color="auto"/>
            <w:left w:val="none" w:sz="0" w:space="0" w:color="auto"/>
            <w:bottom w:val="none" w:sz="0" w:space="0" w:color="auto"/>
            <w:right w:val="none" w:sz="0" w:space="0" w:color="auto"/>
          </w:divBdr>
        </w:div>
        <w:div w:id="445580634">
          <w:marLeft w:val="274"/>
          <w:marRight w:val="0"/>
          <w:marTop w:val="0"/>
          <w:marBottom w:val="0"/>
          <w:divBdr>
            <w:top w:val="none" w:sz="0" w:space="0" w:color="auto"/>
            <w:left w:val="none" w:sz="0" w:space="0" w:color="auto"/>
            <w:bottom w:val="none" w:sz="0" w:space="0" w:color="auto"/>
            <w:right w:val="none" w:sz="0" w:space="0" w:color="auto"/>
          </w:divBdr>
        </w:div>
      </w:divsChild>
    </w:div>
    <w:div w:id="1363437301">
      <w:bodyDiv w:val="1"/>
      <w:marLeft w:val="0"/>
      <w:marRight w:val="0"/>
      <w:marTop w:val="0"/>
      <w:marBottom w:val="0"/>
      <w:divBdr>
        <w:top w:val="none" w:sz="0" w:space="0" w:color="auto"/>
        <w:left w:val="none" w:sz="0" w:space="0" w:color="auto"/>
        <w:bottom w:val="none" w:sz="0" w:space="0" w:color="auto"/>
        <w:right w:val="none" w:sz="0" w:space="0" w:color="auto"/>
      </w:divBdr>
    </w:div>
    <w:div w:id="1368145736">
      <w:bodyDiv w:val="1"/>
      <w:marLeft w:val="0"/>
      <w:marRight w:val="0"/>
      <w:marTop w:val="0"/>
      <w:marBottom w:val="0"/>
      <w:divBdr>
        <w:top w:val="none" w:sz="0" w:space="0" w:color="auto"/>
        <w:left w:val="none" w:sz="0" w:space="0" w:color="auto"/>
        <w:bottom w:val="none" w:sz="0" w:space="0" w:color="auto"/>
        <w:right w:val="none" w:sz="0" w:space="0" w:color="auto"/>
      </w:divBdr>
    </w:div>
    <w:div w:id="1372026266">
      <w:bodyDiv w:val="1"/>
      <w:marLeft w:val="0"/>
      <w:marRight w:val="0"/>
      <w:marTop w:val="0"/>
      <w:marBottom w:val="0"/>
      <w:divBdr>
        <w:top w:val="none" w:sz="0" w:space="0" w:color="auto"/>
        <w:left w:val="none" w:sz="0" w:space="0" w:color="auto"/>
        <w:bottom w:val="none" w:sz="0" w:space="0" w:color="auto"/>
        <w:right w:val="none" w:sz="0" w:space="0" w:color="auto"/>
      </w:divBdr>
    </w:div>
    <w:div w:id="1373992171">
      <w:bodyDiv w:val="1"/>
      <w:marLeft w:val="0"/>
      <w:marRight w:val="0"/>
      <w:marTop w:val="0"/>
      <w:marBottom w:val="0"/>
      <w:divBdr>
        <w:top w:val="none" w:sz="0" w:space="0" w:color="auto"/>
        <w:left w:val="none" w:sz="0" w:space="0" w:color="auto"/>
        <w:bottom w:val="none" w:sz="0" w:space="0" w:color="auto"/>
        <w:right w:val="none" w:sz="0" w:space="0" w:color="auto"/>
      </w:divBdr>
    </w:div>
    <w:div w:id="1376005833">
      <w:bodyDiv w:val="1"/>
      <w:marLeft w:val="0"/>
      <w:marRight w:val="0"/>
      <w:marTop w:val="0"/>
      <w:marBottom w:val="0"/>
      <w:divBdr>
        <w:top w:val="none" w:sz="0" w:space="0" w:color="auto"/>
        <w:left w:val="none" w:sz="0" w:space="0" w:color="auto"/>
        <w:bottom w:val="none" w:sz="0" w:space="0" w:color="auto"/>
        <w:right w:val="none" w:sz="0" w:space="0" w:color="auto"/>
      </w:divBdr>
    </w:div>
    <w:div w:id="1377388591">
      <w:bodyDiv w:val="1"/>
      <w:marLeft w:val="0"/>
      <w:marRight w:val="0"/>
      <w:marTop w:val="0"/>
      <w:marBottom w:val="0"/>
      <w:divBdr>
        <w:top w:val="none" w:sz="0" w:space="0" w:color="auto"/>
        <w:left w:val="none" w:sz="0" w:space="0" w:color="auto"/>
        <w:bottom w:val="none" w:sz="0" w:space="0" w:color="auto"/>
        <w:right w:val="none" w:sz="0" w:space="0" w:color="auto"/>
      </w:divBdr>
    </w:div>
    <w:div w:id="1377661360">
      <w:bodyDiv w:val="1"/>
      <w:marLeft w:val="0"/>
      <w:marRight w:val="0"/>
      <w:marTop w:val="0"/>
      <w:marBottom w:val="0"/>
      <w:divBdr>
        <w:top w:val="none" w:sz="0" w:space="0" w:color="auto"/>
        <w:left w:val="none" w:sz="0" w:space="0" w:color="auto"/>
        <w:bottom w:val="none" w:sz="0" w:space="0" w:color="auto"/>
        <w:right w:val="none" w:sz="0" w:space="0" w:color="auto"/>
      </w:divBdr>
      <w:divsChild>
        <w:div w:id="1932003478">
          <w:marLeft w:val="274"/>
          <w:marRight w:val="0"/>
          <w:marTop w:val="0"/>
          <w:marBottom w:val="0"/>
          <w:divBdr>
            <w:top w:val="none" w:sz="0" w:space="0" w:color="auto"/>
            <w:left w:val="none" w:sz="0" w:space="0" w:color="auto"/>
            <w:bottom w:val="none" w:sz="0" w:space="0" w:color="auto"/>
            <w:right w:val="none" w:sz="0" w:space="0" w:color="auto"/>
          </w:divBdr>
        </w:div>
        <w:div w:id="1053774792">
          <w:marLeft w:val="274"/>
          <w:marRight w:val="0"/>
          <w:marTop w:val="0"/>
          <w:marBottom w:val="0"/>
          <w:divBdr>
            <w:top w:val="none" w:sz="0" w:space="0" w:color="auto"/>
            <w:left w:val="none" w:sz="0" w:space="0" w:color="auto"/>
            <w:bottom w:val="none" w:sz="0" w:space="0" w:color="auto"/>
            <w:right w:val="none" w:sz="0" w:space="0" w:color="auto"/>
          </w:divBdr>
        </w:div>
      </w:divsChild>
    </w:div>
    <w:div w:id="1391074452">
      <w:bodyDiv w:val="1"/>
      <w:marLeft w:val="0"/>
      <w:marRight w:val="0"/>
      <w:marTop w:val="0"/>
      <w:marBottom w:val="0"/>
      <w:divBdr>
        <w:top w:val="none" w:sz="0" w:space="0" w:color="auto"/>
        <w:left w:val="none" w:sz="0" w:space="0" w:color="auto"/>
        <w:bottom w:val="none" w:sz="0" w:space="0" w:color="auto"/>
        <w:right w:val="none" w:sz="0" w:space="0" w:color="auto"/>
      </w:divBdr>
    </w:div>
    <w:div w:id="1391617300">
      <w:bodyDiv w:val="1"/>
      <w:marLeft w:val="0"/>
      <w:marRight w:val="0"/>
      <w:marTop w:val="0"/>
      <w:marBottom w:val="0"/>
      <w:divBdr>
        <w:top w:val="none" w:sz="0" w:space="0" w:color="auto"/>
        <w:left w:val="none" w:sz="0" w:space="0" w:color="auto"/>
        <w:bottom w:val="none" w:sz="0" w:space="0" w:color="auto"/>
        <w:right w:val="none" w:sz="0" w:space="0" w:color="auto"/>
      </w:divBdr>
      <w:divsChild>
        <w:div w:id="149829751">
          <w:marLeft w:val="274"/>
          <w:marRight w:val="0"/>
          <w:marTop w:val="0"/>
          <w:marBottom w:val="0"/>
          <w:divBdr>
            <w:top w:val="none" w:sz="0" w:space="0" w:color="auto"/>
            <w:left w:val="none" w:sz="0" w:space="0" w:color="auto"/>
            <w:bottom w:val="none" w:sz="0" w:space="0" w:color="auto"/>
            <w:right w:val="none" w:sz="0" w:space="0" w:color="auto"/>
          </w:divBdr>
        </w:div>
        <w:div w:id="543102083">
          <w:marLeft w:val="274"/>
          <w:marRight w:val="0"/>
          <w:marTop w:val="0"/>
          <w:marBottom w:val="0"/>
          <w:divBdr>
            <w:top w:val="none" w:sz="0" w:space="0" w:color="auto"/>
            <w:left w:val="none" w:sz="0" w:space="0" w:color="auto"/>
            <w:bottom w:val="none" w:sz="0" w:space="0" w:color="auto"/>
            <w:right w:val="none" w:sz="0" w:space="0" w:color="auto"/>
          </w:divBdr>
        </w:div>
        <w:div w:id="881792681">
          <w:marLeft w:val="274"/>
          <w:marRight w:val="0"/>
          <w:marTop w:val="0"/>
          <w:marBottom w:val="0"/>
          <w:divBdr>
            <w:top w:val="none" w:sz="0" w:space="0" w:color="auto"/>
            <w:left w:val="none" w:sz="0" w:space="0" w:color="auto"/>
            <w:bottom w:val="none" w:sz="0" w:space="0" w:color="auto"/>
            <w:right w:val="none" w:sz="0" w:space="0" w:color="auto"/>
          </w:divBdr>
        </w:div>
        <w:div w:id="1165627277">
          <w:marLeft w:val="274"/>
          <w:marRight w:val="0"/>
          <w:marTop w:val="0"/>
          <w:marBottom w:val="0"/>
          <w:divBdr>
            <w:top w:val="none" w:sz="0" w:space="0" w:color="auto"/>
            <w:left w:val="none" w:sz="0" w:space="0" w:color="auto"/>
            <w:bottom w:val="none" w:sz="0" w:space="0" w:color="auto"/>
            <w:right w:val="none" w:sz="0" w:space="0" w:color="auto"/>
          </w:divBdr>
        </w:div>
      </w:divsChild>
    </w:div>
    <w:div w:id="1393892533">
      <w:bodyDiv w:val="1"/>
      <w:marLeft w:val="0"/>
      <w:marRight w:val="0"/>
      <w:marTop w:val="0"/>
      <w:marBottom w:val="0"/>
      <w:divBdr>
        <w:top w:val="none" w:sz="0" w:space="0" w:color="auto"/>
        <w:left w:val="none" w:sz="0" w:space="0" w:color="auto"/>
        <w:bottom w:val="none" w:sz="0" w:space="0" w:color="auto"/>
        <w:right w:val="none" w:sz="0" w:space="0" w:color="auto"/>
      </w:divBdr>
    </w:div>
    <w:div w:id="1414158534">
      <w:bodyDiv w:val="1"/>
      <w:marLeft w:val="0"/>
      <w:marRight w:val="0"/>
      <w:marTop w:val="0"/>
      <w:marBottom w:val="0"/>
      <w:divBdr>
        <w:top w:val="none" w:sz="0" w:space="0" w:color="auto"/>
        <w:left w:val="none" w:sz="0" w:space="0" w:color="auto"/>
        <w:bottom w:val="none" w:sz="0" w:space="0" w:color="auto"/>
        <w:right w:val="none" w:sz="0" w:space="0" w:color="auto"/>
      </w:divBdr>
      <w:divsChild>
        <w:div w:id="1869485502">
          <w:marLeft w:val="274"/>
          <w:marRight w:val="0"/>
          <w:marTop w:val="0"/>
          <w:marBottom w:val="0"/>
          <w:divBdr>
            <w:top w:val="none" w:sz="0" w:space="0" w:color="auto"/>
            <w:left w:val="none" w:sz="0" w:space="0" w:color="auto"/>
            <w:bottom w:val="none" w:sz="0" w:space="0" w:color="auto"/>
            <w:right w:val="none" w:sz="0" w:space="0" w:color="auto"/>
          </w:divBdr>
        </w:div>
        <w:div w:id="2013877082">
          <w:marLeft w:val="994"/>
          <w:marRight w:val="0"/>
          <w:marTop w:val="0"/>
          <w:marBottom w:val="0"/>
          <w:divBdr>
            <w:top w:val="none" w:sz="0" w:space="0" w:color="auto"/>
            <w:left w:val="none" w:sz="0" w:space="0" w:color="auto"/>
            <w:bottom w:val="none" w:sz="0" w:space="0" w:color="auto"/>
            <w:right w:val="none" w:sz="0" w:space="0" w:color="auto"/>
          </w:divBdr>
        </w:div>
        <w:div w:id="793989147">
          <w:marLeft w:val="274"/>
          <w:marRight w:val="0"/>
          <w:marTop w:val="0"/>
          <w:marBottom w:val="0"/>
          <w:divBdr>
            <w:top w:val="none" w:sz="0" w:space="0" w:color="auto"/>
            <w:left w:val="none" w:sz="0" w:space="0" w:color="auto"/>
            <w:bottom w:val="none" w:sz="0" w:space="0" w:color="auto"/>
            <w:right w:val="none" w:sz="0" w:space="0" w:color="auto"/>
          </w:divBdr>
        </w:div>
        <w:div w:id="1822885280">
          <w:marLeft w:val="274"/>
          <w:marRight w:val="0"/>
          <w:marTop w:val="0"/>
          <w:marBottom w:val="0"/>
          <w:divBdr>
            <w:top w:val="none" w:sz="0" w:space="0" w:color="auto"/>
            <w:left w:val="none" w:sz="0" w:space="0" w:color="auto"/>
            <w:bottom w:val="none" w:sz="0" w:space="0" w:color="auto"/>
            <w:right w:val="none" w:sz="0" w:space="0" w:color="auto"/>
          </w:divBdr>
        </w:div>
        <w:div w:id="1662077205">
          <w:marLeft w:val="994"/>
          <w:marRight w:val="0"/>
          <w:marTop w:val="0"/>
          <w:marBottom w:val="0"/>
          <w:divBdr>
            <w:top w:val="none" w:sz="0" w:space="0" w:color="auto"/>
            <w:left w:val="none" w:sz="0" w:space="0" w:color="auto"/>
            <w:bottom w:val="none" w:sz="0" w:space="0" w:color="auto"/>
            <w:right w:val="none" w:sz="0" w:space="0" w:color="auto"/>
          </w:divBdr>
        </w:div>
        <w:div w:id="1182010654">
          <w:marLeft w:val="274"/>
          <w:marRight w:val="0"/>
          <w:marTop w:val="0"/>
          <w:marBottom w:val="0"/>
          <w:divBdr>
            <w:top w:val="none" w:sz="0" w:space="0" w:color="auto"/>
            <w:left w:val="none" w:sz="0" w:space="0" w:color="auto"/>
            <w:bottom w:val="none" w:sz="0" w:space="0" w:color="auto"/>
            <w:right w:val="none" w:sz="0" w:space="0" w:color="auto"/>
          </w:divBdr>
        </w:div>
      </w:divsChild>
    </w:div>
    <w:div w:id="1421294830">
      <w:bodyDiv w:val="1"/>
      <w:marLeft w:val="0"/>
      <w:marRight w:val="0"/>
      <w:marTop w:val="0"/>
      <w:marBottom w:val="0"/>
      <w:divBdr>
        <w:top w:val="none" w:sz="0" w:space="0" w:color="auto"/>
        <w:left w:val="none" w:sz="0" w:space="0" w:color="auto"/>
        <w:bottom w:val="none" w:sz="0" w:space="0" w:color="auto"/>
        <w:right w:val="none" w:sz="0" w:space="0" w:color="auto"/>
      </w:divBdr>
      <w:divsChild>
        <w:div w:id="431901474">
          <w:marLeft w:val="274"/>
          <w:marRight w:val="0"/>
          <w:marTop w:val="0"/>
          <w:marBottom w:val="0"/>
          <w:divBdr>
            <w:top w:val="none" w:sz="0" w:space="0" w:color="auto"/>
            <w:left w:val="none" w:sz="0" w:space="0" w:color="auto"/>
            <w:bottom w:val="none" w:sz="0" w:space="0" w:color="auto"/>
            <w:right w:val="none" w:sz="0" w:space="0" w:color="auto"/>
          </w:divBdr>
        </w:div>
        <w:div w:id="416371141">
          <w:marLeft w:val="274"/>
          <w:marRight w:val="0"/>
          <w:marTop w:val="0"/>
          <w:marBottom w:val="0"/>
          <w:divBdr>
            <w:top w:val="none" w:sz="0" w:space="0" w:color="auto"/>
            <w:left w:val="none" w:sz="0" w:space="0" w:color="auto"/>
            <w:bottom w:val="none" w:sz="0" w:space="0" w:color="auto"/>
            <w:right w:val="none" w:sz="0" w:space="0" w:color="auto"/>
          </w:divBdr>
        </w:div>
        <w:div w:id="312873584">
          <w:marLeft w:val="274"/>
          <w:marRight w:val="0"/>
          <w:marTop w:val="0"/>
          <w:marBottom w:val="0"/>
          <w:divBdr>
            <w:top w:val="none" w:sz="0" w:space="0" w:color="auto"/>
            <w:left w:val="none" w:sz="0" w:space="0" w:color="auto"/>
            <w:bottom w:val="none" w:sz="0" w:space="0" w:color="auto"/>
            <w:right w:val="none" w:sz="0" w:space="0" w:color="auto"/>
          </w:divBdr>
        </w:div>
        <w:div w:id="72092705">
          <w:marLeft w:val="274"/>
          <w:marRight w:val="0"/>
          <w:marTop w:val="0"/>
          <w:marBottom w:val="0"/>
          <w:divBdr>
            <w:top w:val="none" w:sz="0" w:space="0" w:color="auto"/>
            <w:left w:val="none" w:sz="0" w:space="0" w:color="auto"/>
            <w:bottom w:val="none" w:sz="0" w:space="0" w:color="auto"/>
            <w:right w:val="none" w:sz="0" w:space="0" w:color="auto"/>
          </w:divBdr>
        </w:div>
      </w:divsChild>
    </w:div>
    <w:div w:id="1425571722">
      <w:bodyDiv w:val="1"/>
      <w:marLeft w:val="0"/>
      <w:marRight w:val="0"/>
      <w:marTop w:val="0"/>
      <w:marBottom w:val="0"/>
      <w:divBdr>
        <w:top w:val="none" w:sz="0" w:space="0" w:color="auto"/>
        <w:left w:val="none" w:sz="0" w:space="0" w:color="auto"/>
        <w:bottom w:val="none" w:sz="0" w:space="0" w:color="auto"/>
        <w:right w:val="none" w:sz="0" w:space="0" w:color="auto"/>
      </w:divBdr>
    </w:div>
    <w:div w:id="1464232736">
      <w:bodyDiv w:val="1"/>
      <w:marLeft w:val="0"/>
      <w:marRight w:val="0"/>
      <w:marTop w:val="0"/>
      <w:marBottom w:val="0"/>
      <w:divBdr>
        <w:top w:val="none" w:sz="0" w:space="0" w:color="auto"/>
        <w:left w:val="none" w:sz="0" w:space="0" w:color="auto"/>
        <w:bottom w:val="none" w:sz="0" w:space="0" w:color="auto"/>
        <w:right w:val="none" w:sz="0" w:space="0" w:color="auto"/>
      </w:divBdr>
      <w:divsChild>
        <w:div w:id="536359499">
          <w:marLeft w:val="274"/>
          <w:marRight w:val="0"/>
          <w:marTop w:val="0"/>
          <w:marBottom w:val="0"/>
          <w:divBdr>
            <w:top w:val="none" w:sz="0" w:space="0" w:color="auto"/>
            <w:left w:val="none" w:sz="0" w:space="0" w:color="auto"/>
            <w:bottom w:val="none" w:sz="0" w:space="0" w:color="auto"/>
            <w:right w:val="none" w:sz="0" w:space="0" w:color="auto"/>
          </w:divBdr>
        </w:div>
        <w:div w:id="785274068">
          <w:marLeft w:val="274"/>
          <w:marRight w:val="0"/>
          <w:marTop w:val="0"/>
          <w:marBottom w:val="0"/>
          <w:divBdr>
            <w:top w:val="none" w:sz="0" w:space="0" w:color="auto"/>
            <w:left w:val="none" w:sz="0" w:space="0" w:color="auto"/>
            <w:bottom w:val="none" w:sz="0" w:space="0" w:color="auto"/>
            <w:right w:val="none" w:sz="0" w:space="0" w:color="auto"/>
          </w:divBdr>
        </w:div>
        <w:div w:id="1324238847">
          <w:marLeft w:val="274"/>
          <w:marRight w:val="0"/>
          <w:marTop w:val="0"/>
          <w:marBottom w:val="0"/>
          <w:divBdr>
            <w:top w:val="none" w:sz="0" w:space="0" w:color="auto"/>
            <w:left w:val="none" w:sz="0" w:space="0" w:color="auto"/>
            <w:bottom w:val="none" w:sz="0" w:space="0" w:color="auto"/>
            <w:right w:val="none" w:sz="0" w:space="0" w:color="auto"/>
          </w:divBdr>
        </w:div>
      </w:divsChild>
    </w:div>
    <w:div w:id="1470398329">
      <w:bodyDiv w:val="1"/>
      <w:marLeft w:val="0"/>
      <w:marRight w:val="0"/>
      <w:marTop w:val="0"/>
      <w:marBottom w:val="0"/>
      <w:divBdr>
        <w:top w:val="none" w:sz="0" w:space="0" w:color="auto"/>
        <w:left w:val="none" w:sz="0" w:space="0" w:color="auto"/>
        <w:bottom w:val="none" w:sz="0" w:space="0" w:color="auto"/>
        <w:right w:val="none" w:sz="0" w:space="0" w:color="auto"/>
      </w:divBdr>
    </w:div>
    <w:div w:id="1473130303">
      <w:bodyDiv w:val="1"/>
      <w:marLeft w:val="0"/>
      <w:marRight w:val="0"/>
      <w:marTop w:val="0"/>
      <w:marBottom w:val="0"/>
      <w:divBdr>
        <w:top w:val="none" w:sz="0" w:space="0" w:color="auto"/>
        <w:left w:val="none" w:sz="0" w:space="0" w:color="auto"/>
        <w:bottom w:val="none" w:sz="0" w:space="0" w:color="auto"/>
        <w:right w:val="none" w:sz="0" w:space="0" w:color="auto"/>
      </w:divBdr>
    </w:div>
    <w:div w:id="1482035477">
      <w:bodyDiv w:val="1"/>
      <w:marLeft w:val="0"/>
      <w:marRight w:val="0"/>
      <w:marTop w:val="0"/>
      <w:marBottom w:val="0"/>
      <w:divBdr>
        <w:top w:val="none" w:sz="0" w:space="0" w:color="auto"/>
        <w:left w:val="none" w:sz="0" w:space="0" w:color="auto"/>
        <w:bottom w:val="none" w:sz="0" w:space="0" w:color="auto"/>
        <w:right w:val="none" w:sz="0" w:space="0" w:color="auto"/>
      </w:divBdr>
    </w:div>
    <w:div w:id="1492408943">
      <w:bodyDiv w:val="1"/>
      <w:marLeft w:val="0"/>
      <w:marRight w:val="0"/>
      <w:marTop w:val="0"/>
      <w:marBottom w:val="0"/>
      <w:divBdr>
        <w:top w:val="none" w:sz="0" w:space="0" w:color="auto"/>
        <w:left w:val="none" w:sz="0" w:space="0" w:color="auto"/>
        <w:bottom w:val="none" w:sz="0" w:space="0" w:color="auto"/>
        <w:right w:val="none" w:sz="0" w:space="0" w:color="auto"/>
      </w:divBdr>
    </w:div>
    <w:div w:id="1496069891">
      <w:bodyDiv w:val="1"/>
      <w:marLeft w:val="0"/>
      <w:marRight w:val="0"/>
      <w:marTop w:val="0"/>
      <w:marBottom w:val="0"/>
      <w:divBdr>
        <w:top w:val="none" w:sz="0" w:space="0" w:color="auto"/>
        <w:left w:val="none" w:sz="0" w:space="0" w:color="auto"/>
        <w:bottom w:val="none" w:sz="0" w:space="0" w:color="auto"/>
        <w:right w:val="none" w:sz="0" w:space="0" w:color="auto"/>
      </w:divBdr>
    </w:div>
    <w:div w:id="1501627697">
      <w:bodyDiv w:val="1"/>
      <w:marLeft w:val="0"/>
      <w:marRight w:val="0"/>
      <w:marTop w:val="0"/>
      <w:marBottom w:val="0"/>
      <w:divBdr>
        <w:top w:val="none" w:sz="0" w:space="0" w:color="auto"/>
        <w:left w:val="none" w:sz="0" w:space="0" w:color="auto"/>
        <w:bottom w:val="none" w:sz="0" w:space="0" w:color="auto"/>
        <w:right w:val="none" w:sz="0" w:space="0" w:color="auto"/>
      </w:divBdr>
      <w:divsChild>
        <w:div w:id="1092435079">
          <w:marLeft w:val="274"/>
          <w:marRight w:val="0"/>
          <w:marTop w:val="0"/>
          <w:marBottom w:val="0"/>
          <w:divBdr>
            <w:top w:val="none" w:sz="0" w:space="0" w:color="auto"/>
            <w:left w:val="none" w:sz="0" w:space="0" w:color="auto"/>
            <w:bottom w:val="none" w:sz="0" w:space="0" w:color="auto"/>
            <w:right w:val="none" w:sz="0" w:space="0" w:color="auto"/>
          </w:divBdr>
        </w:div>
        <w:div w:id="162016523">
          <w:marLeft w:val="274"/>
          <w:marRight w:val="0"/>
          <w:marTop w:val="0"/>
          <w:marBottom w:val="0"/>
          <w:divBdr>
            <w:top w:val="none" w:sz="0" w:space="0" w:color="auto"/>
            <w:left w:val="none" w:sz="0" w:space="0" w:color="auto"/>
            <w:bottom w:val="none" w:sz="0" w:space="0" w:color="auto"/>
            <w:right w:val="none" w:sz="0" w:space="0" w:color="auto"/>
          </w:divBdr>
        </w:div>
        <w:div w:id="976842640">
          <w:marLeft w:val="274"/>
          <w:marRight w:val="0"/>
          <w:marTop w:val="0"/>
          <w:marBottom w:val="0"/>
          <w:divBdr>
            <w:top w:val="none" w:sz="0" w:space="0" w:color="auto"/>
            <w:left w:val="none" w:sz="0" w:space="0" w:color="auto"/>
            <w:bottom w:val="none" w:sz="0" w:space="0" w:color="auto"/>
            <w:right w:val="none" w:sz="0" w:space="0" w:color="auto"/>
          </w:divBdr>
        </w:div>
        <w:div w:id="432475743">
          <w:marLeft w:val="274"/>
          <w:marRight w:val="0"/>
          <w:marTop w:val="0"/>
          <w:marBottom w:val="0"/>
          <w:divBdr>
            <w:top w:val="none" w:sz="0" w:space="0" w:color="auto"/>
            <w:left w:val="none" w:sz="0" w:space="0" w:color="auto"/>
            <w:bottom w:val="none" w:sz="0" w:space="0" w:color="auto"/>
            <w:right w:val="none" w:sz="0" w:space="0" w:color="auto"/>
          </w:divBdr>
        </w:div>
      </w:divsChild>
    </w:div>
    <w:div w:id="1504198379">
      <w:bodyDiv w:val="1"/>
      <w:marLeft w:val="0"/>
      <w:marRight w:val="0"/>
      <w:marTop w:val="0"/>
      <w:marBottom w:val="0"/>
      <w:divBdr>
        <w:top w:val="none" w:sz="0" w:space="0" w:color="auto"/>
        <w:left w:val="none" w:sz="0" w:space="0" w:color="auto"/>
        <w:bottom w:val="none" w:sz="0" w:space="0" w:color="auto"/>
        <w:right w:val="none" w:sz="0" w:space="0" w:color="auto"/>
      </w:divBdr>
    </w:div>
    <w:div w:id="1514222824">
      <w:bodyDiv w:val="1"/>
      <w:marLeft w:val="0"/>
      <w:marRight w:val="0"/>
      <w:marTop w:val="0"/>
      <w:marBottom w:val="0"/>
      <w:divBdr>
        <w:top w:val="none" w:sz="0" w:space="0" w:color="auto"/>
        <w:left w:val="none" w:sz="0" w:space="0" w:color="auto"/>
        <w:bottom w:val="none" w:sz="0" w:space="0" w:color="auto"/>
        <w:right w:val="none" w:sz="0" w:space="0" w:color="auto"/>
      </w:divBdr>
    </w:div>
    <w:div w:id="1520046719">
      <w:bodyDiv w:val="1"/>
      <w:marLeft w:val="0"/>
      <w:marRight w:val="0"/>
      <w:marTop w:val="0"/>
      <w:marBottom w:val="0"/>
      <w:divBdr>
        <w:top w:val="none" w:sz="0" w:space="0" w:color="auto"/>
        <w:left w:val="none" w:sz="0" w:space="0" w:color="auto"/>
        <w:bottom w:val="none" w:sz="0" w:space="0" w:color="auto"/>
        <w:right w:val="none" w:sz="0" w:space="0" w:color="auto"/>
      </w:divBdr>
      <w:divsChild>
        <w:div w:id="1155150154">
          <w:marLeft w:val="274"/>
          <w:marRight w:val="0"/>
          <w:marTop w:val="0"/>
          <w:marBottom w:val="0"/>
          <w:divBdr>
            <w:top w:val="none" w:sz="0" w:space="0" w:color="auto"/>
            <w:left w:val="none" w:sz="0" w:space="0" w:color="auto"/>
            <w:bottom w:val="none" w:sz="0" w:space="0" w:color="auto"/>
            <w:right w:val="none" w:sz="0" w:space="0" w:color="auto"/>
          </w:divBdr>
        </w:div>
        <w:div w:id="829978409">
          <w:marLeft w:val="994"/>
          <w:marRight w:val="0"/>
          <w:marTop w:val="0"/>
          <w:marBottom w:val="0"/>
          <w:divBdr>
            <w:top w:val="none" w:sz="0" w:space="0" w:color="auto"/>
            <w:left w:val="none" w:sz="0" w:space="0" w:color="auto"/>
            <w:bottom w:val="none" w:sz="0" w:space="0" w:color="auto"/>
            <w:right w:val="none" w:sz="0" w:space="0" w:color="auto"/>
          </w:divBdr>
        </w:div>
        <w:div w:id="624652302">
          <w:marLeft w:val="994"/>
          <w:marRight w:val="0"/>
          <w:marTop w:val="0"/>
          <w:marBottom w:val="0"/>
          <w:divBdr>
            <w:top w:val="none" w:sz="0" w:space="0" w:color="auto"/>
            <w:left w:val="none" w:sz="0" w:space="0" w:color="auto"/>
            <w:bottom w:val="none" w:sz="0" w:space="0" w:color="auto"/>
            <w:right w:val="none" w:sz="0" w:space="0" w:color="auto"/>
          </w:divBdr>
        </w:div>
        <w:div w:id="1234657694">
          <w:marLeft w:val="274"/>
          <w:marRight w:val="0"/>
          <w:marTop w:val="0"/>
          <w:marBottom w:val="0"/>
          <w:divBdr>
            <w:top w:val="none" w:sz="0" w:space="0" w:color="auto"/>
            <w:left w:val="none" w:sz="0" w:space="0" w:color="auto"/>
            <w:bottom w:val="none" w:sz="0" w:space="0" w:color="auto"/>
            <w:right w:val="none" w:sz="0" w:space="0" w:color="auto"/>
          </w:divBdr>
        </w:div>
        <w:div w:id="327905410">
          <w:marLeft w:val="994"/>
          <w:marRight w:val="0"/>
          <w:marTop w:val="0"/>
          <w:marBottom w:val="0"/>
          <w:divBdr>
            <w:top w:val="none" w:sz="0" w:space="0" w:color="auto"/>
            <w:left w:val="none" w:sz="0" w:space="0" w:color="auto"/>
            <w:bottom w:val="none" w:sz="0" w:space="0" w:color="auto"/>
            <w:right w:val="none" w:sz="0" w:space="0" w:color="auto"/>
          </w:divBdr>
        </w:div>
        <w:div w:id="98916651">
          <w:marLeft w:val="994"/>
          <w:marRight w:val="0"/>
          <w:marTop w:val="0"/>
          <w:marBottom w:val="0"/>
          <w:divBdr>
            <w:top w:val="none" w:sz="0" w:space="0" w:color="auto"/>
            <w:left w:val="none" w:sz="0" w:space="0" w:color="auto"/>
            <w:bottom w:val="none" w:sz="0" w:space="0" w:color="auto"/>
            <w:right w:val="none" w:sz="0" w:space="0" w:color="auto"/>
          </w:divBdr>
        </w:div>
      </w:divsChild>
    </w:div>
    <w:div w:id="1545362045">
      <w:bodyDiv w:val="1"/>
      <w:marLeft w:val="0"/>
      <w:marRight w:val="0"/>
      <w:marTop w:val="0"/>
      <w:marBottom w:val="0"/>
      <w:divBdr>
        <w:top w:val="none" w:sz="0" w:space="0" w:color="auto"/>
        <w:left w:val="none" w:sz="0" w:space="0" w:color="auto"/>
        <w:bottom w:val="none" w:sz="0" w:space="0" w:color="auto"/>
        <w:right w:val="none" w:sz="0" w:space="0" w:color="auto"/>
      </w:divBdr>
    </w:div>
    <w:div w:id="1557282737">
      <w:bodyDiv w:val="1"/>
      <w:marLeft w:val="0"/>
      <w:marRight w:val="0"/>
      <w:marTop w:val="0"/>
      <w:marBottom w:val="0"/>
      <w:divBdr>
        <w:top w:val="none" w:sz="0" w:space="0" w:color="auto"/>
        <w:left w:val="none" w:sz="0" w:space="0" w:color="auto"/>
        <w:bottom w:val="none" w:sz="0" w:space="0" w:color="auto"/>
        <w:right w:val="none" w:sz="0" w:space="0" w:color="auto"/>
      </w:divBdr>
    </w:div>
    <w:div w:id="1564290877">
      <w:bodyDiv w:val="1"/>
      <w:marLeft w:val="0"/>
      <w:marRight w:val="0"/>
      <w:marTop w:val="0"/>
      <w:marBottom w:val="0"/>
      <w:divBdr>
        <w:top w:val="none" w:sz="0" w:space="0" w:color="auto"/>
        <w:left w:val="none" w:sz="0" w:space="0" w:color="auto"/>
        <w:bottom w:val="none" w:sz="0" w:space="0" w:color="auto"/>
        <w:right w:val="none" w:sz="0" w:space="0" w:color="auto"/>
      </w:divBdr>
      <w:divsChild>
        <w:div w:id="1266184045">
          <w:marLeft w:val="274"/>
          <w:marRight w:val="0"/>
          <w:marTop w:val="0"/>
          <w:marBottom w:val="0"/>
          <w:divBdr>
            <w:top w:val="none" w:sz="0" w:space="0" w:color="auto"/>
            <w:left w:val="none" w:sz="0" w:space="0" w:color="auto"/>
            <w:bottom w:val="none" w:sz="0" w:space="0" w:color="auto"/>
            <w:right w:val="none" w:sz="0" w:space="0" w:color="auto"/>
          </w:divBdr>
        </w:div>
      </w:divsChild>
    </w:div>
    <w:div w:id="1565027887">
      <w:bodyDiv w:val="1"/>
      <w:marLeft w:val="0"/>
      <w:marRight w:val="0"/>
      <w:marTop w:val="0"/>
      <w:marBottom w:val="0"/>
      <w:divBdr>
        <w:top w:val="none" w:sz="0" w:space="0" w:color="auto"/>
        <w:left w:val="none" w:sz="0" w:space="0" w:color="auto"/>
        <w:bottom w:val="none" w:sz="0" w:space="0" w:color="auto"/>
        <w:right w:val="none" w:sz="0" w:space="0" w:color="auto"/>
      </w:divBdr>
    </w:div>
    <w:div w:id="1583298642">
      <w:bodyDiv w:val="1"/>
      <w:marLeft w:val="0"/>
      <w:marRight w:val="0"/>
      <w:marTop w:val="0"/>
      <w:marBottom w:val="0"/>
      <w:divBdr>
        <w:top w:val="none" w:sz="0" w:space="0" w:color="auto"/>
        <w:left w:val="none" w:sz="0" w:space="0" w:color="auto"/>
        <w:bottom w:val="none" w:sz="0" w:space="0" w:color="auto"/>
        <w:right w:val="none" w:sz="0" w:space="0" w:color="auto"/>
      </w:divBdr>
    </w:div>
    <w:div w:id="1586962367">
      <w:bodyDiv w:val="1"/>
      <w:marLeft w:val="0"/>
      <w:marRight w:val="0"/>
      <w:marTop w:val="0"/>
      <w:marBottom w:val="0"/>
      <w:divBdr>
        <w:top w:val="none" w:sz="0" w:space="0" w:color="auto"/>
        <w:left w:val="none" w:sz="0" w:space="0" w:color="auto"/>
        <w:bottom w:val="none" w:sz="0" w:space="0" w:color="auto"/>
        <w:right w:val="none" w:sz="0" w:space="0" w:color="auto"/>
      </w:divBdr>
      <w:divsChild>
        <w:div w:id="1840076401">
          <w:marLeft w:val="274"/>
          <w:marRight w:val="0"/>
          <w:marTop w:val="0"/>
          <w:marBottom w:val="0"/>
          <w:divBdr>
            <w:top w:val="none" w:sz="0" w:space="0" w:color="auto"/>
            <w:left w:val="none" w:sz="0" w:space="0" w:color="auto"/>
            <w:bottom w:val="none" w:sz="0" w:space="0" w:color="auto"/>
            <w:right w:val="none" w:sz="0" w:space="0" w:color="auto"/>
          </w:divBdr>
        </w:div>
        <w:div w:id="1084254447">
          <w:marLeft w:val="274"/>
          <w:marRight w:val="0"/>
          <w:marTop w:val="0"/>
          <w:marBottom w:val="0"/>
          <w:divBdr>
            <w:top w:val="none" w:sz="0" w:space="0" w:color="auto"/>
            <w:left w:val="none" w:sz="0" w:space="0" w:color="auto"/>
            <w:bottom w:val="none" w:sz="0" w:space="0" w:color="auto"/>
            <w:right w:val="none" w:sz="0" w:space="0" w:color="auto"/>
          </w:divBdr>
        </w:div>
        <w:div w:id="1177422891">
          <w:marLeft w:val="274"/>
          <w:marRight w:val="0"/>
          <w:marTop w:val="0"/>
          <w:marBottom w:val="0"/>
          <w:divBdr>
            <w:top w:val="none" w:sz="0" w:space="0" w:color="auto"/>
            <w:left w:val="none" w:sz="0" w:space="0" w:color="auto"/>
            <w:bottom w:val="none" w:sz="0" w:space="0" w:color="auto"/>
            <w:right w:val="none" w:sz="0" w:space="0" w:color="auto"/>
          </w:divBdr>
        </w:div>
        <w:div w:id="376323392">
          <w:marLeft w:val="274"/>
          <w:marRight w:val="0"/>
          <w:marTop w:val="0"/>
          <w:marBottom w:val="0"/>
          <w:divBdr>
            <w:top w:val="none" w:sz="0" w:space="0" w:color="auto"/>
            <w:left w:val="none" w:sz="0" w:space="0" w:color="auto"/>
            <w:bottom w:val="none" w:sz="0" w:space="0" w:color="auto"/>
            <w:right w:val="none" w:sz="0" w:space="0" w:color="auto"/>
          </w:divBdr>
        </w:div>
      </w:divsChild>
    </w:div>
    <w:div w:id="1593053288">
      <w:bodyDiv w:val="1"/>
      <w:marLeft w:val="0"/>
      <w:marRight w:val="0"/>
      <w:marTop w:val="0"/>
      <w:marBottom w:val="0"/>
      <w:divBdr>
        <w:top w:val="none" w:sz="0" w:space="0" w:color="auto"/>
        <w:left w:val="none" w:sz="0" w:space="0" w:color="auto"/>
        <w:bottom w:val="none" w:sz="0" w:space="0" w:color="auto"/>
        <w:right w:val="none" w:sz="0" w:space="0" w:color="auto"/>
      </w:divBdr>
      <w:divsChild>
        <w:div w:id="1959679683">
          <w:marLeft w:val="274"/>
          <w:marRight w:val="0"/>
          <w:marTop w:val="0"/>
          <w:marBottom w:val="0"/>
          <w:divBdr>
            <w:top w:val="none" w:sz="0" w:space="0" w:color="auto"/>
            <w:left w:val="none" w:sz="0" w:space="0" w:color="auto"/>
            <w:bottom w:val="none" w:sz="0" w:space="0" w:color="auto"/>
            <w:right w:val="none" w:sz="0" w:space="0" w:color="auto"/>
          </w:divBdr>
        </w:div>
        <w:div w:id="114451766">
          <w:marLeft w:val="274"/>
          <w:marRight w:val="0"/>
          <w:marTop w:val="0"/>
          <w:marBottom w:val="0"/>
          <w:divBdr>
            <w:top w:val="none" w:sz="0" w:space="0" w:color="auto"/>
            <w:left w:val="none" w:sz="0" w:space="0" w:color="auto"/>
            <w:bottom w:val="none" w:sz="0" w:space="0" w:color="auto"/>
            <w:right w:val="none" w:sz="0" w:space="0" w:color="auto"/>
          </w:divBdr>
        </w:div>
      </w:divsChild>
    </w:div>
    <w:div w:id="1599215746">
      <w:bodyDiv w:val="1"/>
      <w:marLeft w:val="0"/>
      <w:marRight w:val="0"/>
      <w:marTop w:val="0"/>
      <w:marBottom w:val="0"/>
      <w:divBdr>
        <w:top w:val="none" w:sz="0" w:space="0" w:color="auto"/>
        <w:left w:val="none" w:sz="0" w:space="0" w:color="auto"/>
        <w:bottom w:val="none" w:sz="0" w:space="0" w:color="auto"/>
        <w:right w:val="none" w:sz="0" w:space="0" w:color="auto"/>
      </w:divBdr>
      <w:divsChild>
        <w:div w:id="1864123491">
          <w:marLeft w:val="274"/>
          <w:marRight w:val="0"/>
          <w:marTop w:val="0"/>
          <w:marBottom w:val="0"/>
          <w:divBdr>
            <w:top w:val="none" w:sz="0" w:space="0" w:color="auto"/>
            <w:left w:val="none" w:sz="0" w:space="0" w:color="auto"/>
            <w:bottom w:val="none" w:sz="0" w:space="0" w:color="auto"/>
            <w:right w:val="none" w:sz="0" w:space="0" w:color="auto"/>
          </w:divBdr>
        </w:div>
        <w:div w:id="1242448966">
          <w:marLeft w:val="274"/>
          <w:marRight w:val="0"/>
          <w:marTop w:val="0"/>
          <w:marBottom w:val="0"/>
          <w:divBdr>
            <w:top w:val="none" w:sz="0" w:space="0" w:color="auto"/>
            <w:left w:val="none" w:sz="0" w:space="0" w:color="auto"/>
            <w:bottom w:val="none" w:sz="0" w:space="0" w:color="auto"/>
            <w:right w:val="none" w:sz="0" w:space="0" w:color="auto"/>
          </w:divBdr>
        </w:div>
        <w:div w:id="1815559529">
          <w:marLeft w:val="274"/>
          <w:marRight w:val="0"/>
          <w:marTop w:val="0"/>
          <w:marBottom w:val="0"/>
          <w:divBdr>
            <w:top w:val="none" w:sz="0" w:space="0" w:color="auto"/>
            <w:left w:val="none" w:sz="0" w:space="0" w:color="auto"/>
            <w:bottom w:val="none" w:sz="0" w:space="0" w:color="auto"/>
            <w:right w:val="none" w:sz="0" w:space="0" w:color="auto"/>
          </w:divBdr>
        </w:div>
        <w:div w:id="1019283656">
          <w:marLeft w:val="274"/>
          <w:marRight w:val="0"/>
          <w:marTop w:val="0"/>
          <w:marBottom w:val="0"/>
          <w:divBdr>
            <w:top w:val="none" w:sz="0" w:space="0" w:color="auto"/>
            <w:left w:val="none" w:sz="0" w:space="0" w:color="auto"/>
            <w:bottom w:val="none" w:sz="0" w:space="0" w:color="auto"/>
            <w:right w:val="none" w:sz="0" w:space="0" w:color="auto"/>
          </w:divBdr>
        </w:div>
        <w:div w:id="908272595">
          <w:marLeft w:val="274"/>
          <w:marRight w:val="0"/>
          <w:marTop w:val="0"/>
          <w:marBottom w:val="0"/>
          <w:divBdr>
            <w:top w:val="none" w:sz="0" w:space="0" w:color="auto"/>
            <w:left w:val="none" w:sz="0" w:space="0" w:color="auto"/>
            <w:bottom w:val="none" w:sz="0" w:space="0" w:color="auto"/>
            <w:right w:val="none" w:sz="0" w:space="0" w:color="auto"/>
          </w:divBdr>
        </w:div>
      </w:divsChild>
    </w:div>
    <w:div w:id="1602030254">
      <w:bodyDiv w:val="1"/>
      <w:marLeft w:val="0"/>
      <w:marRight w:val="0"/>
      <w:marTop w:val="0"/>
      <w:marBottom w:val="0"/>
      <w:divBdr>
        <w:top w:val="none" w:sz="0" w:space="0" w:color="auto"/>
        <w:left w:val="none" w:sz="0" w:space="0" w:color="auto"/>
        <w:bottom w:val="none" w:sz="0" w:space="0" w:color="auto"/>
        <w:right w:val="none" w:sz="0" w:space="0" w:color="auto"/>
      </w:divBdr>
    </w:div>
    <w:div w:id="1604192647">
      <w:bodyDiv w:val="1"/>
      <w:marLeft w:val="0"/>
      <w:marRight w:val="0"/>
      <w:marTop w:val="0"/>
      <w:marBottom w:val="0"/>
      <w:divBdr>
        <w:top w:val="none" w:sz="0" w:space="0" w:color="auto"/>
        <w:left w:val="none" w:sz="0" w:space="0" w:color="auto"/>
        <w:bottom w:val="none" w:sz="0" w:space="0" w:color="auto"/>
        <w:right w:val="none" w:sz="0" w:space="0" w:color="auto"/>
      </w:divBdr>
      <w:divsChild>
        <w:div w:id="2125953563">
          <w:marLeft w:val="274"/>
          <w:marRight w:val="0"/>
          <w:marTop w:val="0"/>
          <w:marBottom w:val="0"/>
          <w:divBdr>
            <w:top w:val="none" w:sz="0" w:space="0" w:color="auto"/>
            <w:left w:val="none" w:sz="0" w:space="0" w:color="auto"/>
            <w:bottom w:val="none" w:sz="0" w:space="0" w:color="auto"/>
            <w:right w:val="none" w:sz="0" w:space="0" w:color="auto"/>
          </w:divBdr>
        </w:div>
        <w:div w:id="685788552">
          <w:marLeft w:val="274"/>
          <w:marRight w:val="0"/>
          <w:marTop w:val="0"/>
          <w:marBottom w:val="0"/>
          <w:divBdr>
            <w:top w:val="none" w:sz="0" w:space="0" w:color="auto"/>
            <w:left w:val="none" w:sz="0" w:space="0" w:color="auto"/>
            <w:bottom w:val="none" w:sz="0" w:space="0" w:color="auto"/>
            <w:right w:val="none" w:sz="0" w:space="0" w:color="auto"/>
          </w:divBdr>
        </w:div>
        <w:div w:id="27263682">
          <w:marLeft w:val="274"/>
          <w:marRight w:val="0"/>
          <w:marTop w:val="0"/>
          <w:marBottom w:val="0"/>
          <w:divBdr>
            <w:top w:val="none" w:sz="0" w:space="0" w:color="auto"/>
            <w:left w:val="none" w:sz="0" w:space="0" w:color="auto"/>
            <w:bottom w:val="none" w:sz="0" w:space="0" w:color="auto"/>
            <w:right w:val="none" w:sz="0" w:space="0" w:color="auto"/>
          </w:divBdr>
        </w:div>
        <w:div w:id="761293346">
          <w:marLeft w:val="274"/>
          <w:marRight w:val="0"/>
          <w:marTop w:val="0"/>
          <w:marBottom w:val="0"/>
          <w:divBdr>
            <w:top w:val="none" w:sz="0" w:space="0" w:color="auto"/>
            <w:left w:val="none" w:sz="0" w:space="0" w:color="auto"/>
            <w:bottom w:val="none" w:sz="0" w:space="0" w:color="auto"/>
            <w:right w:val="none" w:sz="0" w:space="0" w:color="auto"/>
          </w:divBdr>
        </w:div>
        <w:div w:id="1422608031">
          <w:marLeft w:val="274"/>
          <w:marRight w:val="0"/>
          <w:marTop w:val="0"/>
          <w:marBottom w:val="0"/>
          <w:divBdr>
            <w:top w:val="none" w:sz="0" w:space="0" w:color="auto"/>
            <w:left w:val="none" w:sz="0" w:space="0" w:color="auto"/>
            <w:bottom w:val="none" w:sz="0" w:space="0" w:color="auto"/>
            <w:right w:val="none" w:sz="0" w:space="0" w:color="auto"/>
          </w:divBdr>
        </w:div>
      </w:divsChild>
    </w:div>
    <w:div w:id="1631937793">
      <w:bodyDiv w:val="1"/>
      <w:marLeft w:val="0"/>
      <w:marRight w:val="0"/>
      <w:marTop w:val="0"/>
      <w:marBottom w:val="0"/>
      <w:divBdr>
        <w:top w:val="none" w:sz="0" w:space="0" w:color="auto"/>
        <w:left w:val="none" w:sz="0" w:space="0" w:color="auto"/>
        <w:bottom w:val="none" w:sz="0" w:space="0" w:color="auto"/>
        <w:right w:val="none" w:sz="0" w:space="0" w:color="auto"/>
      </w:divBdr>
      <w:divsChild>
        <w:div w:id="62678750">
          <w:marLeft w:val="274"/>
          <w:marRight w:val="0"/>
          <w:marTop w:val="0"/>
          <w:marBottom w:val="0"/>
          <w:divBdr>
            <w:top w:val="none" w:sz="0" w:space="0" w:color="auto"/>
            <w:left w:val="none" w:sz="0" w:space="0" w:color="auto"/>
            <w:bottom w:val="none" w:sz="0" w:space="0" w:color="auto"/>
            <w:right w:val="none" w:sz="0" w:space="0" w:color="auto"/>
          </w:divBdr>
        </w:div>
        <w:div w:id="1102801456">
          <w:marLeft w:val="274"/>
          <w:marRight w:val="0"/>
          <w:marTop w:val="0"/>
          <w:marBottom w:val="0"/>
          <w:divBdr>
            <w:top w:val="none" w:sz="0" w:space="0" w:color="auto"/>
            <w:left w:val="none" w:sz="0" w:space="0" w:color="auto"/>
            <w:bottom w:val="none" w:sz="0" w:space="0" w:color="auto"/>
            <w:right w:val="none" w:sz="0" w:space="0" w:color="auto"/>
          </w:divBdr>
        </w:div>
        <w:div w:id="1175459132">
          <w:marLeft w:val="274"/>
          <w:marRight w:val="0"/>
          <w:marTop w:val="0"/>
          <w:marBottom w:val="0"/>
          <w:divBdr>
            <w:top w:val="none" w:sz="0" w:space="0" w:color="auto"/>
            <w:left w:val="none" w:sz="0" w:space="0" w:color="auto"/>
            <w:bottom w:val="none" w:sz="0" w:space="0" w:color="auto"/>
            <w:right w:val="none" w:sz="0" w:space="0" w:color="auto"/>
          </w:divBdr>
        </w:div>
      </w:divsChild>
    </w:div>
    <w:div w:id="1653365452">
      <w:bodyDiv w:val="1"/>
      <w:marLeft w:val="0"/>
      <w:marRight w:val="0"/>
      <w:marTop w:val="0"/>
      <w:marBottom w:val="0"/>
      <w:divBdr>
        <w:top w:val="none" w:sz="0" w:space="0" w:color="auto"/>
        <w:left w:val="none" w:sz="0" w:space="0" w:color="auto"/>
        <w:bottom w:val="none" w:sz="0" w:space="0" w:color="auto"/>
        <w:right w:val="none" w:sz="0" w:space="0" w:color="auto"/>
      </w:divBdr>
      <w:divsChild>
        <w:div w:id="782576869">
          <w:marLeft w:val="274"/>
          <w:marRight w:val="0"/>
          <w:marTop w:val="0"/>
          <w:marBottom w:val="0"/>
          <w:divBdr>
            <w:top w:val="none" w:sz="0" w:space="0" w:color="auto"/>
            <w:left w:val="none" w:sz="0" w:space="0" w:color="auto"/>
            <w:bottom w:val="none" w:sz="0" w:space="0" w:color="auto"/>
            <w:right w:val="none" w:sz="0" w:space="0" w:color="auto"/>
          </w:divBdr>
        </w:div>
        <w:div w:id="913048282">
          <w:marLeft w:val="274"/>
          <w:marRight w:val="0"/>
          <w:marTop w:val="0"/>
          <w:marBottom w:val="0"/>
          <w:divBdr>
            <w:top w:val="none" w:sz="0" w:space="0" w:color="auto"/>
            <w:left w:val="none" w:sz="0" w:space="0" w:color="auto"/>
            <w:bottom w:val="none" w:sz="0" w:space="0" w:color="auto"/>
            <w:right w:val="none" w:sz="0" w:space="0" w:color="auto"/>
          </w:divBdr>
        </w:div>
        <w:div w:id="1908299995">
          <w:marLeft w:val="274"/>
          <w:marRight w:val="0"/>
          <w:marTop w:val="0"/>
          <w:marBottom w:val="0"/>
          <w:divBdr>
            <w:top w:val="none" w:sz="0" w:space="0" w:color="auto"/>
            <w:left w:val="none" w:sz="0" w:space="0" w:color="auto"/>
            <w:bottom w:val="none" w:sz="0" w:space="0" w:color="auto"/>
            <w:right w:val="none" w:sz="0" w:space="0" w:color="auto"/>
          </w:divBdr>
        </w:div>
      </w:divsChild>
    </w:div>
    <w:div w:id="1659731106">
      <w:bodyDiv w:val="1"/>
      <w:marLeft w:val="0"/>
      <w:marRight w:val="0"/>
      <w:marTop w:val="0"/>
      <w:marBottom w:val="0"/>
      <w:divBdr>
        <w:top w:val="none" w:sz="0" w:space="0" w:color="auto"/>
        <w:left w:val="none" w:sz="0" w:space="0" w:color="auto"/>
        <w:bottom w:val="none" w:sz="0" w:space="0" w:color="auto"/>
        <w:right w:val="none" w:sz="0" w:space="0" w:color="auto"/>
      </w:divBdr>
      <w:divsChild>
        <w:div w:id="1165511224">
          <w:marLeft w:val="274"/>
          <w:marRight w:val="0"/>
          <w:marTop w:val="0"/>
          <w:marBottom w:val="0"/>
          <w:divBdr>
            <w:top w:val="none" w:sz="0" w:space="0" w:color="auto"/>
            <w:left w:val="none" w:sz="0" w:space="0" w:color="auto"/>
            <w:bottom w:val="none" w:sz="0" w:space="0" w:color="auto"/>
            <w:right w:val="none" w:sz="0" w:space="0" w:color="auto"/>
          </w:divBdr>
        </w:div>
        <w:div w:id="1881897476">
          <w:marLeft w:val="274"/>
          <w:marRight w:val="0"/>
          <w:marTop w:val="0"/>
          <w:marBottom w:val="0"/>
          <w:divBdr>
            <w:top w:val="none" w:sz="0" w:space="0" w:color="auto"/>
            <w:left w:val="none" w:sz="0" w:space="0" w:color="auto"/>
            <w:bottom w:val="none" w:sz="0" w:space="0" w:color="auto"/>
            <w:right w:val="none" w:sz="0" w:space="0" w:color="auto"/>
          </w:divBdr>
        </w:div>
      </w:divsChild>
    </w:div>
    <w:div w:id="1686904737">
      <w:bodyDiv w:val="1"/>
      <w:marLeft w:val="0"/>
      <w:marRight w:val="0"/>
      <w:marTop w:val="0"/>
      <w:marBottom w:val="0"/>
      <w:divBdr>
        <w:top w:val="none" w:sz="0" w:space="0" w:color="auto"/>
        <w:left w:val="none" w:sz="0" w:space="0" w:color="auto"/>
        <w:bottom w:val="none" w:sz="0" w:space="0" w:color="auto"/>
        <w:right w:val="none" w:sz="0" w:space="0" w:color="auto"/>
      </w:divBdr>
    </w:div>
    <w:div w:id="1687706865">
      <w:bodyDiv w:val="1"/>
      <w:marLeft w:val="0"/>
      <w:marRight w:val="0"/>
      <w:marTop w:val="0"/>
      <w:marBottom w:val="0"/>
      <w:divBdr>
        <w:top w:val="none" w:sz="0" w:space="0" w:color="auto"/>
        <w:left w:val="none" w:sz="0" w:space="0" w:color="auto"/>
        <w:bottom w:val="none" w:sz="0" w:space="0" w:color="auto"/>
        <w:right w:val="none" w:sz="0" w:space="0" w:color="auto"/>
      </w:divBdr>
    </w:div>
    <w:div w:id="1694961356">
      <w:bodyDiv w:val="1"/>
      <w:marLeft w:val="0"/>
      <w:marRight w:val="0"/>
      <w:marTop w:val="0"/>
      <w:marBottom w:val="0"/>
      <w:divBdr>
        <w:top w:val="none" w:sz="0" w:space="0" w:color="auto"/>
        <w:left w:val="none" w:sz="0" w:space="0" w:color="auto"/>
        <w:bottom w:val="none" w:sz="0" w:space="0" w:color="auto"/>
        <w:right w:val="none" w:sz="0" w:space="0" w:color="auto"/>
      </w:divBdr>
    </w:div>
    <w:div w:id="1708095129">
      <w:bodyDiv w:val="1"/>
      <w:marLeft w:val="0"/>
      <w:marRight w:val="0"/>
      <w:marTop w:val="0"/>
      <w:marBottom w:val="0"/>
      <w:divBdr>
        <w:top w:val="none" w:sz="0" w:space="0" w:color="auto"/>
        <w:left w:val="none" w:sz="0" w:space="0" w:color="auto"/>
        <w:bottom w:val="none" w:sz="0" w:space="0" w:color="auto"/>
        <w:right w:val="none" w:sz="0" w:space="0" w:color="auto"/>
      </w:divBdr>
    </w:div>
    <w:div w:id="1717926790">
      <w:bodyDiv w:val="1"/>
      <w:marLeft w:val="0"/>
      <w:marRight w:val="0"/>
      <w:marTop w:val="0"/>
      <w:marBottom w:val="0"/>
      <w:divBdr>
        <w:top w:val="none" w:sz="0" w:space="0" w:color="auto"/>
        <w:left w:val="none" w:sz="0" w:space="0" w:color="auto"/>
        <w:bottom w:val="none" w:sz="0" w:space="0" w:color="auto"/>
        <w:right w:val="none" w:sz="0" w:space="0" w:color="auto"/>
      </w:divBdr>
    </w:div>
    <w:div w:id="1732921044">
      <w:bodyDiv w:val="1"/>
      <w:marLeft w:val="0"/>
      <w:marRight w:val="0"/>
      <w:marTop w:val="0"/>
      <w:marBottom w:val="0"/>
      <w:divBdr>
        <w:top w:val="none" w:sz="0" w:space="0" w:color="auto"/>
        <w:left w:val="none" w:sz="0" w:space="0" w:color="auto"/>
        <w:bottom w:val="none" w:sz="0" w:space="0" w:color="auto"/>
        <w:right w:val="none" w:sz="0" w:space="0" w:color="auto"/>
      </w:divBdr>
    </w:div>
    <w:div w:id="1733886333">
      <w:bodyDiv w:val="1"/>
      <w:marLeft w:val="0"/>
      <w:marRight w:val="0"/>
      <w:marTop w:val="0"/>
      <w:marBottom w:val="0"/>
      <w:divBdr>
        <w:top w:val="none" w:sz="0" w:space="0" w:color="auto"/>
        <w:left w:val="none" w:sz="0" w:space="0" w:color="auto"/>
        <w:bottom w:val="none" w:sz="0" w:space="0" w:color="auto"/>
        <w:right w:val="none" w:sz="0" w:space="0" w:color="auto"/>
      </w:divBdr>
      <w:divsChild>
        <w:div w:id="243341139">
          <w:marLeft w:val="274"/>
          <w:marRight w:val="0"/>
          <w:marTop w:val="0"/>
          <w:marBottom w:val="0"/>
          <w:divBdr>
            <w:top w:val="none" w:sz="0" w:space="0" w:color="auto"/>
            <w:left w:val="none" w:sz="0" w:space="0" w:color="auto"/>
            <w:bottom w:val="none" w:sz="0" w:space="0" w:color="auto"/>
            <w:right w:val="none" w:sz="0" w:space="0" w:color="auto"/>
          </w:divBdr>
        </w:div>
        <w:div w:id="817068044">
          <w:marLeft w:val="274"/>
          <w:marRight w:val="0"/>
          <w:marTop w:val="0"/>
          <w:marBottom w:val="0"/>
          <w:divBdr>
            <w:top w:val="none" w:sz="0" w:space="0" w:color="auto"/>
            <w:left w:val="none" w:sz="0" w:space="0" w:color="auto"/>
            <w:bottom w:val="none" w:sz="0" w:space="0" w:color="auto"/>
            <w:right w:val="none" w:sz="0" w:space="0" w:color="auto"/>
          </w:divBdr>
        </w:div>
        <w:div w:id="1065378684">
          <w:marLeft w:val="274"/>
          <w:marRight w:val="0"/>
          <w:marTop w:val="0"/>
          <w:marBottom w:val="0"/>
          <w:divBdr>
            <w:top w:val="none" w:sz="0" w:space="0" w:color="auto"/>
            <w:left w:val="none" w:sz="0" w:space="0" w:color="auto"/>
            <w:bottom w:val="none" w:sz="0" w:space="0" w:color="auto"/>
            <w:right w:val="none" w:sz="0" w:space="0" w:color="auto"/>
          </w:divBdr>
        </w:div>
        <w:div w:id="1130246436">
          <w:marLeft w:val="274"/>
          <w:marRight w:val="0"/>
          <w:marTop w:val="0"/>
          <w:marBottom w:val="0"/>
          <w:divBdr>
            <w:top w:val="none" w:sz="0" w:space="0" w:color="auto"/>
            <w:left w:val="none" w:sz="0" w:space="0" w:color="auto"/>
            <w:bottom w:val="none" w:sz="0" w:space="0" w:color="auto"/>
            <w:right w:val="none" w:sz="0" w:space="0" w:color="auto"/>
          </w:divBdr>
        </w:div>
        <w:div w:id="1289236986">
          <w:marLeft w:val="274"/>
          <w:marRight w:val="0"/>
          <w:marTop w:val="0"/>
          <w:marBottom w:val="0"/>
          <w:divBdr>
            <w:top w:val="none" w:sz="0" w:space="0" w:color="auto"/>
            <w:left w:val="none" w:sz="0" w:space="0" w:color="auto"/>
            <w:bottom w:val="none" w:sz="0" w:space="0" w:color="auto"/>
            <w:right w:val="none" w:sz="0" w:space="0" w:color="auto"/>
          </w:divBdr>
        </w:div>
        <w:div w:id="1513883042">
          <w:marLeft w:val="274"/>
          <w:marRight w:val="0"/>
          <w:marTop w:val="0"/>
          <w:marBottom w:val="0"/>
          <w:divBdr>
            <w:top w:val="none" w:sz="0" w:space="0" w:color="auto"/>
            <w:left w:val="none" w:sz="0" w:space="0" w:color="auto"/>
            <w:bottom w:val="none" w:sz="0" w:space="0" w:color="auto"/>
            <w:right w:val="none" w:sz="0" w:space="0" w:color="auto"/>
          </w:divBdr>
        </w:div>
        <w:div w:id="1600336388">
          <w:marLeft w:val="274"/>
          <w:marRight w:val="0"/>
          <w:marTop w:val="0"/>
          <w:marBottom w:val="0"/>
          <w:divBdr>
            <w:top w:val="none" w:sz="0" w:space="0" w:color="auto"/>
            <w:left w:val="none" w:sz="0" w:space="0" w:color="auto"/>
            <w:bottom w:val="none" w:sz="0" w:space="0" w:color="auto"/>
            <w:right w:val="none" w:sz="0" w:space="0" w:color="auto"/>
          </w:divBdr>
        </w:div>
        <w:div w:id="1997801291">
          <w:marLeft w:val="274"/>
          <w:marRight w:val="0"/>
          <w:marTop w:val="0"/>
          <w:marBottom w:val="0"/>
          <w:divBdr>
            <w:top w:val="none" w:sz="0" w:space="0" w:color="auto"/>
            <w:left w:val="none" w:sz="0" w:space="0" w:color="auto"/>
            <w:bottom w:val="none" w:sz="0" w:space="0" w:color="auto"/>
            <w:right w:val="none" w:sz="0" w:space="0" w:color="auto"/>
          </w:divBdr>
        </w:div>
        <w:div w:id="2086299684">
          <w:marLeft w:val="274"/>
          <w:marRight w:val="0"/>
          <w:marTop w:val="0"/>
          <w:marBottom w:val="0"/>
          <w:divBdr>
            <w:top w:val="none" w:sz="0" w:space="0" w:color="auto"/>
            <w:left w:val="none" w:sz="0" w:space="0" w:color="auto"/>
            <w:bottom w:val="none" w:sz="0" w:space="0" w:color="auto"/>
            <w:right w:val="none" w:sz="0" w:space="0" w:color="auto"/>
          </w:divBdr>
        </w:div>
      </w:divsChild>
    </w:div>
    <w:div w:id="1755855511">
      <w:bodyDiv w:val="1"/>
      <w:marLeft w:val="0"/>
      <w:marRight w:val="0"/>
      <w:marTop w:val="0"/>
      <w:marBottom w:val="0"/>
      <w:divBdr>
        <w:top w:val="none" w:sz="0" w:space="0" w:color="auto"/>
        <w:left w:val="none" w:sz="0" w:space="0" w:color="auto"/>
        <w:bottom w:val="none" w:sz="0" w:space="0" w:color="auto"/>
        <w:right w:val="none" w:sz="0" w:space="0" w:color="auto"/>
      </w:divBdr>
    </w:div>
    <w:div w:id="1757432328">
      <w:bodyDiv w:val="1"/>
      <w:marLeft w:val="0"/>
      <w:marRight w:val="0"/>
      <w:marTop w:val="0"/>
      <w:marBottom w:val="0"/>
      <w:divBdr>
        <w:top w:val="none" w:sz="0" w:space="0" w:color="auto"/>
        <w:left w:val="none" w:sz="0" w:space="0" w:color="auto"/>
        <w:bottom w:val="none" w:sz="0" w:space="0" w:color="auto"/>
        <w:right w:val="none" w:sz="0" w:space="0" w:color="auto"/>
      </w:divBdr>
    </w:div>
    <w:div w:id="1758212457">
      <w:bodyDiv w:val="1"/>
      <w:marLeft w:val="0"/>
      <w:marRight w:val="0"/>
      <w:marTop w:val="0"/>
      <w:marBottom w:val="0"/>
      <w:divBdr>
        <w:top w:val="none" w:sz="0" w:space="0" w:color="auto"/>
        <w:left w:val="none" w:sz="0" w:space="0" w:color="auto"/>
        <w:bottom w:val="none" w:sz="0" w:space="0" w:color="auto"/>
        <w:right w:val="none" w:sz="0" w:space="0" w:color="auto"/>
      </w:divBdr>
    </w:div>
    <w:div w:id="1772236891">
      <w:bodyDiv w:val="1"/>
      <w:marLeft w:val="0"/>
      <w:marRight w:val="0"/>
      <w:marTop w:val="0"/>
      <w:marBottom w:val="0"/>
      <w:divBdr>
        <w:top w:val="none" w:sz="0" w:space="0" w:color="auto"/>
        <w:left w:val="none" w:sz="0" w:space="0" w:color="auto"/>
        <w:bottom w:val="none" w:sz="0" w:space="0" w:color="auto"/>
        <w:right w:val="none" w:sz="0" w:space="0" w:color="auto"/>
      </w:divBdr>
    </w:div>
    <w:div w:id="1786584534">
      <w:bodyDiv w:val="1"/>
      <w:marLeft w:val="0"/>
      <w:marRight w:val="0"/>
      <w:marTop w:val="0"/>
      <w:marBottom w:val="0"/>
      <w:divBdr>
        <w:top w:val="none" w:sz="0" w:space="0" w:color="auto"/>
        <w:left w:val="none" w:sz="0" w:space="0" w:color="auto"/>
        <w:bottom w:val="none" w:sz="0" w:space="0" w:color="auto"/>
        <w:right w:val="none" w:sz="0" w:space="0" w:color="auto"/>
      </w:divBdr>
      <w:divsChild>
        <w:div w:id="1974215240">
          <w:marLeft w:val="274"/>
          <w:marRight w:val="0"/>
          <w:marTop w:val="0"/>
          <w:marBottom w:val="0"/>
          <w:divBdr>
            <w:top w:val="none" w:sz="0" w:space="0" w:color="auto"/>
            <w:left w:val="none" w:sz="0" w:space="0" w:color="auto"/>
            <w:bottom w:val="none" w:sz="0" w:space="0" w:color="auto"/>
            <w:right w:val="none" w:sz="0" w:space="0" w:color="auto"/>
          </w:divBdr>
        </w:div>
        <w:div w:id="2011637174">
          <w:marLeft w:val="274"/>
          <w:marRight w:val="0"/>
          <w:marTop w:val="0"/>
          <w:marBottom w:val="0"/>
          <w:divBdr>
            <w:top w:val="none" w:sz="0" w:space="0" w:color="auto"/>
            <w:left w:val="none" w:sz="0" w:space="0" w:color="auto"/>
            <w:bottom w:val="none" w:sz="0" w:space="0" w:color="auto"/>
            <w:right w:val="none" w:sz="0" w:space="0" w:color="auto"/>
          </w:divBdr>
        </w:div>
        <w:div w:id="1194072465">
          <w:marLeft w:val="274"/>
          <w:marRight w:val="0"/>
          <w:marTop w:val="0"/>
          <w:marBottom w:val="0"/>
          <w:divBdr>
            <w:top w:val="none" w:sz="0" w:space="0" w:color="auto"/>
            <w:left w:val="none" w:sz="0" w:space="0" w:color="auto"/>
            <w:bottom w:val="none" w:sz="0" w:space="0" w:color="auto"/>
            <w:right w:val="none" w:sz="0" w:space="0" w:color="auto"/>
          </w:divBdr>
        </w:div>
      </w:divsChild>
    </w:div>
    <w:div w:id="1792046324">
      <w:bodyDiv w:val="1"/>
      <w:marLeft w:val="0"/>
      <w:marRight w:val="0"/>
      <w:marTop w:val="0"/>
      <w:marBottom w:val="0"/>
      <w:divBdr>
        <w:top w:val="none" w:sz="0" w:space="0" w:color="auto"/>
        <w:left w:val="none" w:sz="0" w:space="0" w:color="auto"/>
        <w:bottom w:val="none" w:sz="0" w:space="0" w:color="auto"/>
        <w:right w:val="none" w:sz="0" w:space="0" w:color="auto"/>
      </w:divBdr>
      <w:divsChild>
        <w:div w:id="1390613205">
          <w:marLeft w:val="274"/>
          <w:marRight w:val="0"/>
          <w:marTop w:val="0"/>
          <w:marBottom w:val="0"/>
          <w:divBdr>
            <w:top w:val="none" w:sz="0" w:space="0" w:color="auto"/>
            <w:left w:val="none" w:sz="0" w:space="0" w:color="auto"/>
            <w:bottom w:val="none" w:sz="0" w:space="0" w:color="auto"/>
            <w:right w:val="none" w:sz="0" w:space="0" w:color="auto"/>
          </w:divBdr>
        </w:div>
        <w:div w:id="1542327452">
          <w:marLeft w:val="274"/>
          <w:marRight w:val="0"/>
          <w:marTop w:val="0"/>
          <w:marBottom w:val="0"/>
          <w:divBdr>
            <w:top w:val="none" w:sz="0" w:space="0" w:color="auto"/>
            <w:left w:val="none" w:sz="0" w:space="0" w:color="auto"/>
            <w:bottom w:val="none" w:sz="0" w:space="0" w:color="auto"/>
            <w:right w:val="none" w:sz="0" w:space="0" w:color="auto"/>
          </w:divBdr>
        </w:div>
        <w:div w:id="284164769">
          <w:marLeft w:val="274"/>
          <w:marRight w:val="0"/>
          <w:marTop w:val="0"/>
          <w:marBottom w:val="0"/>
          <w:divBdr>
            <w:top w:val="none" w:sz="0" w:space="0" w:color="auto"/>
            <w:left w:val="none" w:sz="0" w:space="0" w:color="auto"/>
            <w:bottom w:val="none" w:sz="0" w:space="0" w:color="auto"/>
            <w:right w:val="none" w:sz="0" w:space="0" w:color="auto"/>
          </w:divBdr>
        </w:div>
        <w:div w:id="166865330">
          <w:marLeft w:val="274"/>
          <w:marRight w:val="0"/>
          <w:marTop w:val="0"/>
          <w:marBottom w:val="0"/>
          <w:divBdr>
            <w:top w:val="none" w:sz="0" w:space="0" w:color="auto"/>
            <w:left w:val="none" w:sz="0" w:space="0" w:color="auto"/>
            <w:bottom w:val="none" w:sz="0" w:space="0" w:color="auto"/>
            <w:right w:val="none" w:sz="0" w:space="0" w:color="auto"/>
          </w:divBdr>
        </w:div>
        <w:div w:id="704063311">
          <w:marLeft w:val="274"/>
          <w:marRight w:val="0"/>
          <w:marTop w:val="0"/>
          <w:marBottom w:val="0"/>
          <w:divBdr>
            <w:top w:val="none" w:sz="0" w:space="0" w:color="auto"/>
            <w:left w:val="none" w:sz="0" w:space="0" w:color="auto"/>
            <w:bottom w:val="none" w:sz="0" w:space="0" w:color="auto"/>
            <w:right w:val="none" w:sz="0" w:space="0" w:color="auto"/>
          </w:divBdr>
        </w:div>
        <w:div w:id="617882763">
          <w:marLeft w:val="274"/>
          <w:marRight w:val="0"/>
          <w:marTop w:val="0"/>
          <w:marBottom w:val="0"/>
          <w:divBdr>
            <w:top w:val="none" w:sz="0" w:space="0" w:color="auto"/>
            <w:left w:val="none" w:sz="0" w:space="0" w:color="auto"/>
            <w:bottom w:val="none" w:sz="0" w:space="0" w:color="auto"/>
            <w:right w:val="none" w:sz="0" w:space="0" w:color="auto"/>
          </w:divBdr>
        </w:div>
        <w:div w:id="1230531731">
          <w:marLeft w:val="274"/>
          <w:marRight w:val="0"/>
          <w:marTop w:val="0"/>
          <w:marBottom w:val="0"/>
          <w:divBdr>
            <w:top w:val="none" w:sz="0" w:space="0" w:color="auto"/>
            <w:left w:val="none" w:sz="0" w:space="0" w:color="auto"/>
            <w:bottom w:val="none" w:sz="0" w:space="0" w:color="auto"/>
            <w:right w:val="none" w:sz="0" w:space="0" w:color="auto"/>
          </w:divBdr>
        </w:div>
      </w:divsChild>
    </w:div>
    <w:div w:id="1799034304">
      <w:bodyDiv w:val="1"/>
      <w:marLeft w:val="0"/>
      <w:marRight w:val="0"/>
      <w:marTop w:val="0"/>
      <w:marBottom w:val="0"/>
      <w:divBdr>
        <w:top w:val="none" w:sz="0" w:space="0" w:color="auto"/>
        <w:left w:val="none" w:sz="0" w:space="0" w:color="auto"/>
        <w:bottom w:val="none" w:sz="0" w:space="0" w:color="auto"/>
        <w:right w:val="none" w:sz="0" w:space="0" w:color="auto"/>
      </w:divBdr>
    </w:div>
    <w:div w:id="1809399670">
      <w:bodyDiv w:val="1"/>
      <w:marLeft w:val="0"/>
      <w:marRight w:val="0"/>
      <w:marTop w:val="0"/>
      <w:marBottom w:val="0"/>
      <w:divBdr>
        <w:top w:val="none" w:sz="0" w:space="0" w:color="auto"/>
        <w:left w:val="none" w:sz="0" w:space="0" w:color="auto"/>
        <w:bottom w:val="none" w:sz="0" w:space="0" w:color="auto"/>
        <w:right w:val="none" w:sz="0" w:space="0" w:color="auto"/>
      </w:divBdr>
      <w:divsChild>
        <w:div w:id="873232323">
          <w:marLeft w:val="274"/>
          <w:marRight w:val="0"/>
          <w:marTop w:val="0"/>
          <w:marBottom w:val="0"/>
          <w:divBdr>
            <w:top w:val="none" w:sz="0" w:space="0" w:color="auto"/>
            <w:left w:val="none" w:sz="0" w:space="0" w:color="auto"/>
            <w:bottom w:val="none" w:sz="0" w:space="0" w:color="auto"/>
            <w:right w:val="none" w:sz="0" w:space="0" w:color="auto"/>
          </w:divBdr>
        </w:div>
        <w:div w:id="1422490514">
          <w:marLeft w:val="994"/>
          <w:marRight w:val="0"/>
          <w:marTop w:val="0"/>
          <w:marBottom w:val="0"/>
          <w:divBdr>
            <w:top w:val="none" w:sz="0" w:space="0" w:color="auto"/>
            <w:left w:val="none" w:sz="0" w:space="0" w:color="auto"/>
            <w:bottom w:val="none" w:sz="0" w:space="0" w:color="auto"/>
            <w:right w:val="none" w:sz="0" w:space="0" w:color="auto"/>
          </w:divBdr>
        </w:div>
        <w:div w:id="1756824197">
          <w:marLeft w:val="274"/>
          <w:marRight w:val="0"/>
          <w:marTop w:val="0"/>
          <w:marBottom w:val="0"/>
          <w:divBdr>
            <w:top w:val="none" w:sz="0" w:space="0" w:color="auto"/>
            <w:left w:val="none" w:sz="0" w:space="0" w:color="auto"/>
            <w:bottom w:val="none" w:sz="0" w:space="0" w:color="auto"/>
            <w:right w:val="none" w:sz="0" w:space="0" w:color="auto"/>
          </w:divBdr>
        </w:div>
        <w:div w:id="1510564857">
          <w:marLeft w:val="274"/>
          <w:marRight w:val="0"/>
          <w:marTop w:val="0"/>
          <w:marBottom w:val="0"/>
          <w:divBdr>
            <w:top w:val="none" w:sz="0" w:space="0" w:color="auto"/>
            <w:left w:val="none" w:sz="0" w:space="0" w:color="auto"/>
            <w:bottom w:val="none" w:sz="0" w:space="0" w:color="auto"/>
            <w:right w:val="none" w:sz="0" w:space="0" w:color="auto"/>
          </w:divBdr>
        </w:div>
      </w:divsChild>
    </w:div>
    <w:div w:id="1817335635">
      <w:bodyDiv w:val="1"/>
      <w:marLeft w:val="0"/>
      <w:marRight w:val="0"/>
      <w:marTop w:val="0"/>
      <w:marBottom w:val="0"/>
      <w:divBdr>
        <w:top w:val="none" w:sz="0" w:space="0" w:color="auto"/>
        <w:left w:val="none" w:sz="0" w:space="0" w:color="auto"/>
        <w:bottom w:val="none" w:sz="0" w:space="0" w:color="auto"/>
        <w:right w:val="none" w:sz="0" w:space="0" w:color="auto"/>
      </w:divBdr>
    </w:div>
    <w:div w:id="1822231153">
      <w:bodyDiv w:val="1"/>
      <w:marLeft w:val="0"/>
      <w:marRight w:val="0"/>
      <w:marTop w:val="0"/>
      <w:marBottom w:val="0"/>
      <w:divBdr>
        <w:top w:val="none" w:sz="0" w:space="0" w:color="auto"/>
        <w:left w:val="none" w:sz="0" w:space="0" w:color="auto"/>
        <w:bottom w:val="none" w:sz="0" w:space="0" w:color="auto"/>
        <w:right w:val="none" w:sz="0" w:space="0" w:color="auto"/>
      </w:divBdr>
    </w:div>
    <w:div w:id="1841963158">
      <w:bodyDiv w:val="1"/>
      <w:marLeft w:val="0"/>
      <w:marRight w:val="0"/>
      <w:marTop w:val="0"/>
      <w:marBottom w:val="0"/>
      <w:divBdr>
        <w:top w:val="none" w:sz="0" w:space="0" w:color="auto"/>
        <w:left w:val="none" w:sz="0" w:space="0" w:color="auto"/>
        <w:bottom w:val="none" w:sz="0" w:space="0" w:color="auto"/>
        <w:right w:val="none" w:sz="0" w:space="0" w:color="auto"/>
      </w:divBdr>
      <w:divsChild>
        <w:div w:id="608925917">
          <w:marLeft w:val="274"/>
          <w:marRight w:val="0"/>
          <w:marTop w:val="0"/>
          <w:marBottom w:val="0"/>
          <w:divBdr>
            <w:top w:val="none" w:sz="0" w:space="0" w:color="auto"/>
            <w:left w:val="none" w:sz="0" w:space="0" w:color="auto"/>
            <w:bottom w:val="none" w:sz="0" w:space="0" w:color="auto"/>
            <w:right w:val="none" w:sz="0" w:space="0" w:color="auto"/>
          </w:divBdr>
        </w:div>
      </w:divsChild>
    </w:div>
    <w:div w:id="1844664184">
      <w:bodyDiv w:val="1"/>
      <w:marLeft w:val="0"/>
      <w:marRight w:val="0"/>
      <w:marTop w:val="0"/>
      <w:marBottom w:val="0"/>
      <w:divBdr>
        <w:top w:val="none" w:sz="0" w:space="0" w:color="auto"/>
        <w:left w:val="none" w:sz="0" w:space="0" w:color="auto"/>
        <w:bottom w:val="none" w:sz="0" w:space="0" w:color="auto"/>
        <w:right w:val="none" w:sz="0" w:space="0" w:color="auto"/>
      </w:divBdr>
      <w:divsChild>
        <w:div w:id="1043404357">
          <w:marLeft w:val="274"/>
          <w:marRight w:val="0"/>
          <w:marTop w:val="0"/>
          <w:marBottom w:val="0"/>
          <w:divBdr>
            <w:top w:val="none" w:sz="0" w:space="0" w:color="auto"/>
            <w:left w:val="none" w:sz="0" w:space="0" w:color="auto"/>
            <w:bottom w:val="none" w:sz="0" w:space="0" w:color="auto"/>
            <w:right w:val="none" w:sz="0" w:space="0" w:color="auto"/>
          </w:divBdr>
        </w:div>
        <w:div w:id="1680423272">
          <w:marLeft w:val="274"/>
          <w:marRight w:val="0"/>
          <w:marTop w:val="0"/>
          <w:marBottom w:val="0"/>
          <w:divBdr>
            <w:top w:val="none" w:sz="0" w:space="0" w:color="auto"/>
            <w:left w:val="none" w:sz="0" w:space="0" w:color="auto"/>
            <w:bottom w:val="none" w:sz="0" w:space="0" w:color="auto"/>
            <w:right w:val="none" w:sz="0" w:space="0" w:color="auto"/>
          </w:divBdr>
        </w:div>
      </w:divsChild>
    </w:div>
    <w:div w:id="1850677848">
      <w:bodyDiv w:val="1"/>
      <w:marLeft w:val="0"/>
      <w:marRight w:val="0"/>
      <w:marTop w:val="0"/>
      <w:marBottom w:val="0"/>
      <w:divBdr>
        <w:top w:val="none" w:sz="0" w:space="0" w:color="auto"/>
        <w:left w:val="none" w:sz="0" w:space="0" w:color="auto"/>
        <w:bottom w:val="none" w:sz="0" w:space="0" w:color="auto"/>
        <w:right w:val="none" w:sz="0" w:space="0" w:color="auto"/>
      </w:divBdr>
      <w:divsChild>
        <w:div w:id="689840920">
          <w:marLeft w:val="274"/>
          <w:marRight w:val="0"/>
          <w:marTop w:val="0"/>
          <w:marBottom w:val="0"/>
          <w:divBdr>
            <w:top w:val="none" w:sz="0" w:space="0" w:color="auto"/>
            <w:left w:val="none" w:sz="0" w:space="0" w:color="auto"/>
            <w:bottom w:val="none" w:sz="0" w:space="0" w:color="auto"/>
            <w:right w:val="none" w:sz="0" w:space="0" w:color="auto"/>
          </w:divBdr>
        </w:div>
      </w:divsChild>
    </w:div>
    <w:div w:id="1852599479">
      <w:bodyDiv w:val="1"/>
      <w:marLeft w:val="0"/>
      <w:marRight w:val="0"/>
      <w:marTop w:val="0"/>
      <w:marBottom w:val="0"/>
      <w:divBdr>
        <w:top w:val="none" w:sz="0" w:space="0" w:color="auto"/>
        <w:left w:val="none" w:sz="0" w:space="0" w:color="auto"/>
        <w:bottom w:val="none" w:sz="0" w:space="0" w:color="auto"/>
        <w:right w:val="none" w:sz="0" w:space="0" w:color="auto"/>
      </w:divBdr>
      <w:divsChild>
        <w:div w:id="820198207">
          <w:marLeft w:val="274"/>
          <w:marRight w:val="0"/>
          <w:marTop w:val="0"/>
          <w:marBottom w:val="0"/>
          <w:divBdr>
            <w:top w:val="none" w:sz="0" w:space="0" w:color="auto"/>
            <w:left w:val="none" w:sz="0" w:space="0" w:color="auto"/>
            <w:bottom w:val="none" w:sz="0" w:space="0" w:color="auto"/>
            <w:right w:val="none" w:sz="0" w:space="0" w:color="auto"/>
          </w:divBdr>
        </w:div>
        <w:div w:id="2125952828">
          <w:marLeft w:val="274"/>
          <w:marRight w:val="0"/>
          <w:marTop w:val="0"/>
          <w:marBottom w:val="0"/>
          <w:divBdr>
            <w:top w:val="none" w:sz="0" w:space="0" w:color="auto"/>
            <w:left w:val="none" w:sz="0" w:space="0" w:color="auto"/>
            <w:bottom w:val="none" w:sz="0" w:space="0" w:color="auto"/>
            <w:right w:val="none" w:sz="0" w:space="0" w:color="auto"/>
          </w:divBdr>
        </w:div>
      </w:divsChild>
    </w:div>
    <w:div w:id="1854956152">
      <w:bodyDiv w:val="1"/>
      <w:marLeft w:val="0"/>
      <w:marRight w:val="0"/>
      <w:marTop w:val="0"/>
      <w:marBottom w:val="0"/>
      <w:divBdr>
        <w:top w:val="none" w:sz="0" w:space="0" w:color="auto"/>
        <w:left w:val="none" w:sz="0" w:space="0" w:color="auto"/>
        <w:bottom w:val="none" w:sz="0" w:space="0" w:color="auto"/>
        <w:right w:val="none" w:sz="0" w:space="0" w:color="auto"/>
      </w:divBdr>
    </w:div>
    <w:div w:id="1870364299">
      <w:bodyDiv w:val="1"/>
      <w:marLeft w:val="0"/>
      <w:marRight w:val="0"/>
      <w:marTop w:val="0"/>
      <w:marBottom w:val="0"/>
      <w:divBdr>
        <w:top w:val="none" w:sz="0" w:space="0" w:color="auto"/>
        <w:left w:val="none" w:sz="0" w:space="0" w:color="auto"/>
        <w:bottom w:val="none" w:sz="0" w:space="0" w:color="auto"/>
        <w:right w:val="none" w:sz="0" w:space="0" w:color="auto"/>
      </w:divBdr>
    </w:div>
    <w:div w:id="1872722537">
      <w:bodyDiv w:val="1"/>
      <w:marLeft w:val="0"/>
      <w:marRight w:val="0"/>
      <w:marTop w:val="0"/>
      <w:marBottom w:val="0"/>
      <w:divBdr>
        <w:top w:val="none" w:sz="0" w:space="0" w:color="auto"/>
        <w:left w:val="none" w:sz="0" w:space="0" w:color="auto"/>
        <w:bottom w:val="none" w:sz="0" w:space="0" w:color="auto"/>
        <w:right w:val="none" w:sz="0" w:space="0" w:color="auto"/>
      </w:divBdr>
    </w:div>
    <w:div w:id="1880126671">
      <w:bodyDiv w:val="1"/>
      <w:marLeft w:val="0"/>
      <w:marRight w:val="0"/>
      <w:marTop w:val="0"/>
      <w:marBottom w:val="0"/>
      <w:divBdr>
        <w:top w:val="none" w:sz="0" w:space="0" w:color="auto"/>
        <w:left w:val="none" w:sz="0" w:space="0" w:color="auto"/>
        <w:bottom w:val="none" w:sz="0" w:space="0" w:color="auto"/>
        <w:right w:val="none" w:sz="0" w:space="0" w:color="auto"/>
      </w:divBdr>
    </w:div>
    <w:div w:id="1883782796">
      <w:bodyDiv w:val="1"/>
      <w:marLeft w:val="0"/>
      <w:marRight w:val="0"/>
      <w:marTop w:val="0"/>
      <w:marBottom w:val="0"/>
      <w:divBdr>
        <w:top w:val="none" w:sz="0" w:space="0" w:color="auto"/>
        <w:left w:val="none" w:sz="0" w:space="0" w:color="auto"/>
        <w:bottom w:val="none" w:sz="0" w:space="0" w:color="auto"/>
        <w:right w:val="none" w:sz="0" w:space="0" w:color="auto"/>
      </w:divBdr>
    </w:div>
    <w:div w:id="1884709339">
      <w:bodyDiv w:val="1"/>
      <w:marLeft w:val="0"/>
      <w:marRight w:val="0"/>
      <w:marTop w:val="0"/>
      <w:marBottom w:val="0"/>
      <w:divBdr>
        <w:top w:val="none" w:sz="0" w:space="0" w:color="auto"/>
        <w:left w:val="none" w:sz="0" w:space="0" w:color="auto"/>
        <w:bottom w:val="none" w:sz="0" w:space="0" w:color="auto"/>
        <w:right w:val="none" w:sz="0" w:space="0" w:color="auto"/>
      </w:divBdr>
    </w:div>
    <w:div w:id="1885022935">
      <w:bodyDiv w:val="1"/>
      <w:marLeft w:val="0"/>
      <w:marRight w:val="0"/>
      <w:marTop w:val="0"/>
      <w:marBottom w:val="0"/>
      <w:divBdr>
        <w:top w:val="none" w:sz="0" w:space="0" w:color="auto"/>
        <w:left w:val="none" w:sz="0" w:space="0" w:color="auto"/>
        <w:bottom w:val="none" w:sz="0" w:space="0" w:color="auto"/>
        <w:right w:val="none" w:sz="0" w:space="0" w:color="auto"/>
      </w:divBdr>
    </w:div>
    <w:div w:id="1906333959">
      <w:bodyDiv w:val="1"/>
      <w:marLeft w:val="0"/>
      <w:marRight w:val="0"/>
      <w:marTop w:val="0"/>
      <w:marBottom w:val="0"/>
      <w:divBdr>
        <w:top w:val="none" w:sz="0" w:space="0" w:color="auto"/>
        <w:left w:val="none" w:sz="0" w:space="0" w:color="auto"/>
        <w:bottom w:val="none" w:sz="0" w:space="0" w:color="auto"/>
        <w:right w:val="none" w:sz="0" w:space="0" w:color="auto"/>
      </w:divBdr>
    </w:div>
    <w:div w:id="1908029663">
      <w:bodyDiv w:val="1"/>
      <w:marLeft w:val="0"/>
      <w:marRight w:val="0"/>
      <w:marTop w:val="0"/>
      <w:marBottom w:val="0"/>
      <w:divBdr>
        <w:top w:val="none" w:sz="0" w:space="0" w:color="auto"/>
        <w:left w:val="none" w:sz="0" w:space="0" w:color="auto"/>
        <w:bottom w:val="none" w:sz="0" w:space="0" w:color="auto"/>
        <w:right w:val="none" w:sz="0" w:space="0" w:color="auto"/>
      </w:divBdr>
      <w:divsChild>
        <w:div w:id="820847274">
          <w:marLeft w:val="274"/>
          <w:marRight w:val="0"/>
          <w:marTop w:val="0"/>
          <w:marBottom w:val="0"/>
          <w:divBdr>
            <w:top w:val="none" w:sz="0" w:space="0" w:color="auto"/>
            <w:left w:val="none" w:sz="0" w:space="0" w:color="auto"/>
            <w:bottom w:val="none" w:sz="0" w:space="0" w:color="auto"/>
            <w:right w:val="none" w:sz="0" w:space="0" w:color="auto"/>
          </w:divBdr>
        </w:div>
        <w:div w:id="1820271757">
          <w:marLeft w:val="274"/>
          <w:marRight w:val="0"/>
          <w:marTop w:val="0"/>
          <w:marBottom w:val="0"/>
          <w:divBdr>
            <w:top w:val="none" w:sz="0" w:space="0" w:color="auto"/>
            <w:left w:val="none" w:sz="0" w:space="0" w:color="auto"/>
            <w:bottom w:val="none" w:sz="0" w:space="0" w:color="auto"/>
            <w:right w:val="none" w:sz="0" w:space="0" w:color="auto"/>
          </w:divBdr>
        </w:div>
      </w:divsChild>
    </w:div>
    <w:div w:id="1912542151">
      <w:bodyDiv w:val="1"/>
      <w:marLeft w:val="0"/>
      <w:marRight w:val="0"/>
      <w:marTop w:val="0"/>
      <w:marBottom w:val="0"/>
      <w:divBdr>
        <w:top w:val="none" w:sz="0" w:space="0" w:color="auto"/>
        <w:left w:val="none" w:sz="0" w:space="0" w:color="auto"/>
        <w:bottom w:val="none" w:sz="0" w:space="0" w:color="auto"/>
        <w:right w:val="none" w:sz="0" w:space="0" w:color="auto"/>
      </w:divBdr>
    </w:div>
    <w:div w:id="1918704357">
      <w:bodyDiv w:val="1"/>
      <w:marLeft w:val="0"/>
      <w:marRight w:val="0"/>
      <w:marTop w:val="0"/>
      <w:marBottom w:val="0"/>
      <w:divBdr>
        <w:top w:val="none" w:sz="0" w:space="0" w:color="auto"/>
        <w:left w:val="none" w:sz="0" w:space="0" w:color="auto"/>
        <w:bottom w:val="none" w:sz="0" w:space="0" w:color="auto"/>
        <w:right w:val="none" w:sz="0" w:space="0" w:color="auto"/>
      </w:divBdr>
    </w:div>
    <w:div w:id="1922908376">
      <w:bodyDiv w:val="1"/>
      <w:marLeft w:val="0"/>
      <w:marRight w:val="0"/>
      <w:marTop w:val="0"/>
      <w:marBottom w:val="0"/>
      <w:divBdr>
        <w:top w:val="none" w:sz="0" w:space="0" w:color="auto"/>
        <w:left w:val="none" w:sz="0" w:space="0" w:color="auto"/>
        <w:bottom w:val="none" w:sz="0" w:space="0" w:color="auto"/>
        <w:right w:val="none" w:sz="0" w:space="0" w:color="auto"/>
      </w:divBdr>
    </w:div>
    <w:div w:id="1937667681">
      <w:bodyDiv w:val="1"/>
      <w:marLeft w:val="0"/>
      <w:marRight w:val="0"/>
      <w:marTop w:val="0"/>
      <w:marBottom w:val="0"/>
      <w:divBdr>
        <w:top w:val="none" w:sz="0" w:space="0" w:color="auto"/>
        <w:left w:val="none" w:sz="0" w:space="0" w:color="auto"/>
        <w:bottom w:val="none" w:sz="0" w:space="0" w:color="auto"/>
        <w:right w:val="none" w:sz="0" w:space="0" w:color="auto"/>
      </w:divBdr>
    </w:div>
    <w:div w:id="1938975272">
      <w:bodyDiv w:val="1"/>
      <w:marLeft w:val="0"/>
      <w:marRight w:val="0"/>
      <w:marTop w:val="0"/>
      <w:marBottom w:val="0"/>
      <w:divBdr>
        <w:top w:val="none" w:sz="0" w:space="0" w:color="auto"/>
        <w:left w:val="none" w:sz="0" w:space="0" w:color="auto"/>
        <w:bottom w:val="none" w:sz="0" w:space="0" w:color="auto"/>
        <w:right w:val="none" w:sz="0" w:space="0" w:color="auto"/>
      </w:divBdr>
      <w:divsChild>
        <w:div w:id="371929013">
          <w:marLeft w:val="274"/>
          <w:marRight w:val="0"/>
          <w:marTop w:val="0"/>
          <w:marBottom w:val="0"/>
          <w:divBdr>
            <w:top w:val="none" w:sz="0" w:space="0" w:color="auto"/>
            <w:left w:val="none" w:sz="0" w:space="0" w:color="auto"/>
            <w:bottom w:val="none" w:sz="0" w:space="0" w:color="auto"/>
            <w:right w:val="none" w:sz="0" w:space="0" w:color="auto"/>
          </w:divBdr>
        </w:div>
        <w:div w:id="1114057892">
          <w:marLeft w:val="274"/>
          <w:marRight w:val="0"/>
          <w:marTop w:val="0"/>
          <w:marBottom w:val="0"/>
          <w:divBdr>
            <w:top w:val="none" w:sz="0" w:space="0" w:color="auto"/>
            <w:left w:val="none" w:sz="0" w:space="0" w:color="auto"/>
            <w:bottom w:val="none" w:sz="0" w:space="0" w:color="auto"/>
            <w:right w:val="none" w:sz="0" w:space="0" w:color="auto"/>
          </w:divBdr>
        </w:div>
        <w:div w:id="1531603801">
          <w:marLeft w:val="274"/>
          <w:marRight w:val="0"/>
          <w:marTop w:val="0"/>
          <w:marBottom w:val="0"/>
          <w:divBdr>
            <w:top w:val="none" w:sz="0" w:space="0" w:color="auto"/>
            <w:left w:val="none" w:sz="0" w:space="0" w:color="auto"/>
            <w:bottom w:val="none" w:sz="0" w:space="0" w:color="auto"/>
            <w:right w:val="none" w:sz="0" w:space="0" w:color="auto"/>
          </w:divBdr>
        </w:div>
        <w:div w:id="1803301608">
          <w:marLeft w:val="274"/>
          <w:marRight w:val="0"/>
          <w:marTop w:val="0"/>
          <w:marBottom w:val="0"/>
          <w:divBdr>
            <w:top w:val="none" w:sz="0" w:space="0" w:color="auto"/>
            <w:left w:val="none" w:sz="0" w:space="0" w:color="auto"/>
            <w:bottom w:val="none" w:sz="0" w:space="0" w:color="auto"/>
            <w:right w:val="none" w:sz="0" w:space="0" w:color="auto"/>
          </w:divBdr>
        </w:div>
        <w:div w:id="2000423852">
          <w:marLeft w:val="274"/>
          <w:marRight w:val="0"/>
          <w:marTop w:val="0"/>
          <w:marBottom w:val="0"/>
          <w:divBdr>
            <w:top w:val="none" w:sz="0" w:space="0" w:color="auto"/>
            <w:left w:val="none" w:sz="0" w:space="0" w:color="auto"/>
            <w:bottom w:val="none" w:sz="0" w:space="0" w:color="auto"/>
            <w:right w:val="none" w:sz="0" w:space="0" w:color="auto"/>
          </w:divBdr>
        </w:div>
      </w:divsChild>
    </w:div>
    <w:div w:id="1940747345">
      <w:bodyDiv w:val="1"/>
      <w:marLeft w:val="0"/>
      <w:marRight w:val="0"/>
      <w:marTop w:val="0"/>
      <w:marBottom w:val="0"/>
      <w:divBdr>
        <w:top w:val="none" w:sz="0" w:space="0" w:color="auto"/>
        <w:left w:val="none" w:sz="0" w:space="0" w:color="auto"/>
        <w:bottom w:val="none" w:sz="0" w:space="0" w:color="auto"/>
        <w:right w:val="none" w:sz="0" w:space="0" w:color="auto"/>
      </w:divBdr>
      <w:divsChild>
        <w:div w:id="1562521863">
          <w:marLeft w:val="274"/>
          <w:marRight w:val="0"/>
          <w:marTop w:val="0"/>
          <w:marBottom w:val="0"/>
          <w:divBdr>
            <w:top w:val="none" w:sz="0" w:space="0" w:color="auto"/>
            <w:left w:val="none" w:sz="0" w:space="0" w:color="auto"/>
            <w:bottom w:val="none" w:sz="0" w:space="0" w:color="auto"/>
            <w:right w:val="none" w:sz="0" w:space="0" w:color="auto"/>
          </w:divBdr>
        </w:div>
        <w:div w:id="343433926">
          <w:marLeft w:val="274"/>
          <w:marRight w:val="0"/>
          <w:marTop w:val="0"/>
          <w:marBottom w:val="0"/>
          <w:divBdr>
            <w:top w:val="none" w:sz="0" w:space="0" w:color="auto"/>
            <w:left w:val="none" w:sz="0" w:space="0" w:color="auto"/>
            <w:bottom w:val="none" w:sz="0" w:space="0" w:color="auto"/>
            <w:right w:val="none" w:sz="0" w:space="0" w:color="auto"/>
          </w:divBdr>
        </w:div>
      </w:divsChild>
    </w:div>
    <w:div w:id="1964454517">
      <w:bodyDiv w:val="1"/>
      <w:marLeft w:val="0"/>
      <w:marRight w:val="0"/>
      <w:marTop w:val="0"/>
      <w:marBottom w:val="0"/>
      <w:divBdr>
        <w:top w:val="none" w:sz="0" w:space="0" w:color="auto"/>
        <w:left w:val="none" w:sz="0" w:space="0" w:color="auto"/>
        <w:bottom w:val="none" w:sz="0" w:space="0" w:color="auto"/>
        <w:right w:val="none" w:sz="0" w:space="0" w:color="auto"/>
      </w:divBdr>
    </w:div>
    <w:div w:id="1965305227">
      <w:bodyDiv w:val="1"/>
      <w:marLeft w:val="0"/>
      <w:marRight w:val="0"/>
      <w:marTop w:val="0"/>
      <w:marBottom w:val="0"/>
      <w:divBdr>
        <w:top w:val="none" w:sz="0" w:space="0" w:color="auto"/>
        <w:left w:val="none" w:sz="0" w:space="0" w:color="auto"/>
        <w:bottom w:val="none" w:sz="0" w:space="0" w:color="auto"/>
        <w:right w:val="none" w:sz="0" w:space="0" w:color="auto"/>
      </w:divBdr>
    </w:div>
    <w:div w:id="1988706122">
      <w:bodyDiv w:val="1"/>
      <w:marLeft w:val="0"/>
      <w:marRight w:val="0"/>
      <w:marTop w:val="0"/>
      <w:marBottom w:val="0"/>
      <w:divBdr>
        <w:top w:val="none" w:sz="0" w:space="0" w:color="auto"/>
        <w:left w:val="none" w:sz="0" w:space="0" w:color="auto"/>
        <w:bottom w:val="none" w:sz="0" w:space="0" w:color="auto"/>
        <w:right w:val="none" w:sz="0" w:space="0" w:color="auto"/>
      </w:divBdr>
    </w:div>
    <w:div w:id="1993556420">
      <w:bodyDiv w:val="1"/>
      <w:marLeft w:val="0"/>
      <w:marRight w:val="0"/>
      <w:marTop w:val="0"/>
      <w:marBottom w:val="0"/>
      <w:divBdr>
        <w:top w:val="none" w:sz="0" w:space="0" w:color="auto"/>
        <w:left w:val="none" w:sz="0" w:space="0" w:color="auto"/>
        <w:bottom w:val="none" w:sz="0" w:space="0" w:color="auto"/>
        <w:right w:val="none" w:sz="0" w:space="0" w:color="auto"/>
      </w:divBdr>
    </w:div>
    <w:div w:id="2015448682">
      <w:bodyDiv w:val="1"/>
      <w:marLeft w:val="0"/>
      <w:marRight w:val="0"/>
      <w:marTop w:val="0"/>
      <w:marBottom w:val="0"/>
      <w:divBdr>
        <w:top w:val="none" w:sz="0" w:space="0" w:color="auto"/>
        <w:left w:val="none" w:sz="0" w:space="0" w:color="auto"/>
        <w:bottom w:val="none" w:sz="0" w:space="0" w:color="auto"/>
        <w:right w:val="none" w:sz="0" w:space="0" w:color="auto"/>
      </w:divBdr>
    </w:div>
    <w:div w:id="2018270915">
      <w:bodyDiv w:val="1"/>
      <w:marLeft w:val="0"/>
      <w:marRight w:val="0"/>
      <w:marTop w:val="0"/>
      <w:marBottom w:val="0"/>
      <w:divBdr>
        <w:top w:val="none" w:sz="0" w:space="0" w:color="auto"/>
        <w:left w:val="none" w:sz="0" w:space="0" w:color="auto"/>
        <w:bottom w:val="none" w:sz="0" w:space="0" w:color="auto"/>
        <w:right w:val="none" w:sz="0" w:space="0" w:color="auto"/>
      </w:divBdr>
    </w:div>
    <w:div w:id="2019303631">
      <w:bodyDiv w:val="1"/>
      <w:marLeft w:val="0"/>
      <w:marRight w:val="0"/>
      <w:marTop w:val="0"/>
      <w:marBottom w:val="0"/>
      <w:divBdr>
        <w:top w:val="none" w:sz="0" w:space="0" w:color="auto"/>
        <w:left w:val="none" w:sz="0" w:space="0" w:color="auto"/>
        <w:bottom w:val="none" w:sz="0" w:space="0" w:color="auto"/>
        <w:right w:val="none" w:sz="0" w:space="0" w:color="auto"/>
      </w:divBdr>
      <w:divsChild>
        <w:div w:id="185561049">
          <w:marLeft w:val="274"/>
          <w:marRight w:val="0"/>
          <w:marTop w:val="0"/>
          <w:marBottom w:val="0"/>
          <w:divBdr>
            <w:top w:val="none" w:sz="0" w:space="0" w:color="auto"/>
            <w:left w:val="none" w:sz="0" w:space="0" w:color="auto"/>
            <w:bottom w:val="none" w:sz="0" w:space="0" w:color="auto"/>
            <w:right w:val="none" w:sz="0" w:space="0" w:color="auto"/>
          </w:divBdr>
        </w:div>
      </w:divsChild>
    </w:div>
    <w:div w:id="2021661448">
      <w:bodyDiv w:val="1"/>
      <w:marLeft w:val="0"/>
      <w:marRight w:val="0"/>
      <w:marTop w:val="0"/>
      <w:marBottom w:val="0"/>
      <w:divBdr>
        <w:top w:val="none" w:sz="0" w:space="0" w:color="auto"/>
        <w:left w:val="none" w:sz="0" w:space="0" w:color="auto"/>
        <w:bottom w:val="none" w:sz="0" w:space="0" w:color="auto"/>
        <w:right w:val="none" w:sz="0" w:space="0" w:color="auto"/>
      </w:divBdr>
    </w:div>
    <w:div w:id="2029789904">
      <w:bodyDiv w:val="1"/>
      <w:marLeft w:val="0"/>
      <w:marRight w:val="0"/>
      <w:marTop w:val="0"/>
      <w:marBottom w:val="0"/>
      <w:divBdr>
        <w:top w:val="none" w:sz="0" w:space="0" w:color="auto"/>
        <w:left w:val="none" w:sz="0" w:space="0" w:color="auto"/>
        <w:bottom w:val="none" w:sz="0" w:space="0" w:color="auto"/>
        <w:right w:val="none" w:sz="0" w:space="0" w:color="auto"/>
      </w:divBdr>
      <w:divsChild>
        <w:div w:id="1407218947">
          <w:marLeft w:val="274"/>
          <w:marRight w:val="0"/>
          <w:marTop w:val="0"/>
          <w:marBottom w:val="0"/>
          <w:divBdr>
            <w:top w:val="none" w:sz="0" w:space="0" w:color="auto"/>
            <w:left w:val="none" w:sz="0" w:space="0" w:color="auto"/>
            <w:bottom w:val="none" w:sz="0" w:space="0" w:color="auto"/>
            <w:right w:val="none" w:sz="0" w:space="0" w:color="auto"/>
          </w:divBdr>
        </w:div>
        <w:div w:id="811825763">
          <w:marLeft w:val="274"/>
          <w:marRight w:val="0"/>
          <w:marTop w:val="0"/>
          <w:marBottom w:val="0"/>
          <w:divBdr>
            <w:top w:val="none" w:sz="0" w:space="0" w:color="auto"/>
            <w:left w:val="none" w:sz="0" w:space="0" w:color="auto"/>
            <w:bottom w:val="none" w:sz="0" w:space="0" w:color="auto"/>
            <w:right w:val="none" w:sz="0" w:space="0" w:color="auto"/>
          </w:divBdr>
        </w:div>
        <w:div w:id="214053177">
          <w:marLeft w:val="274"/>
          <w:marRight w:val="0"/>
          <w:marTop w:val="0"/>
          <w:marBottom w:val="0"/>
          <w:divBdr>
            <w:top w:val="none" w:sz="0" w:space="0" w:color="auto"/>
            <w:left w:val="none" w:sz="0" w:space="0" w:color="auto"/>
            <w:bottom w:val="none" w:sz="0" w:space="0" w:color="auto"/>
            <w:right w:val="none" w:sz="0" w:space="0" w:color="auto"/>
          </w:divBdr>
        </w:div>
        <w:div w:id="1288242833">
          <w:marLeft w:val="274"/>
          <w:marRight w:val="0"/>
          <w:marTop w:val="0"/>
          <w:marBottom w:val="0"/>
          <w:divBdr>
            <w:top w:val="none" w:sz="0" w:space="0" w:color="auto"/>
            <w:left w:val="none" w:sz="0" w:space="0" w:color="auto"/>
            <w:bottom w:val="none" w:sz="0" w:space="0" w:color="auto"/>
            <w:right w:val="none" w:sz="0" w:space="0" w:color="auto"/>
          </w:divBdr>
        </w:div>
        <w:div w:id="346831335">
          <w:marLeft w:val="274"/>
          <w:marRight w:val="0"/>
          <w:marTop w:val="0"/>
          <w:marBottom w:val="0"/>
          <w:divBdr>
            <w:top w:val="none" w:sz="0" w:space="0" w:color="auto"/>
            <w:left w:val="none" w:sz="0" w:space="0" w:color="auto"/>
            <w:bottom w:val="none" w:sz="0" w:space="0" w:color="auto"/>
            <w:right w:val="none" w:sz="0" w:space="0" w:color="auto"/>
          </w:divBdr>
        </w:div>
      </w:divsChild>
    </w:div>
    <w:div w:id="2030796768">
      <w:bodyDiv w:val="1"/>
      <w:marLeft w:val="0"/>
      <w:marRight w:val="0"/>
      <w:marTop w:val="0"/>
      <w:marBottom w:val="0"/>
      <w:divBdr>
        <w:top w:val="none" w:sz="0" w:space="0" w:color="auto"/>
        <w:left w:val="none" w:sz="0" w:space="0" w:color="auto"/>
        <w:bottom w:val="none" w:sz="0" w:space="0" w:color="auto"/>
        <w:right w:val="none" w:sz="0" w:space="0" w:color="auto"/>
      </w:divBdr>
      <w:divsChild>
        <w:div w:id="1045181073">
          <w:marLeft w:val="274"/>
          <w:marRight w:val="0"/>
          <w:marTop w:val="0"/>
          <w:marBottom w:val="0"/>
          <w:divBdr>
            <w:top w:val="none" w:sz="0" w:space="0" w:color="auto"/>
            <w:left w:val="none" w:sz="0" w:space="0" w:color="auto"/>
            <w:bottom w:val="none" w:sz="0" w:space="0" w:color="auto"/>
            <w:right w:val="none" w:sz="0" w:space="0" w:color="auto"/>
          </w:divBdr>
        </w:div>
        <w:div w:id="1845247487">
          <w:marLeft w:val="274"/>
          <w:marRight w:val="0"/>
          <w:marTop w:val="0"/>
          <w:marBottom w:val="0"/>
          <w:divBdr>
            <w:top w:val="none" w:sz="0" w:space="0" w:color="auto"/>
            <w:left w:val="none" w:sz="0" w:space="0" w:color="auto"/>
            <w:bottom w:val="none" w:sz="0" w:space="0" w:color="auto"/>
            <w:right w:val="none" w:sz="0" w:space="0" w:color="auto"/>
          </w:divBdr>
        </w:div>
      </w:divsChild>
    </w:div>
    <w:div w:id="2039813982">
      <w:bodyDiv w:val="1"/>
      <w:marLeft w:val="0"/>
      <w:marRight w:val="0"/>
      <w:marTop w:val="0"/>
      <w:marBottom w:val="0"/>
      <w:divBdr>
        <w:top w:val="none" w:sz="0" w:space="0" w:color="auto"/>
        <w:left w:val="none" w:sz="0" w:space="0" w:color="auto"/>
        <w:bottom w:val="none" w:sz="0" w:space="0" w:color="auto"/>
        <w:right w:val="none" w:sz="0" w:space="0" w:color="auto"/>
      </w:divBdr>
    </w:div>
    <w:div w:id="2040347533">
      <w:bodyDiv w:val="1"/>
      <w:marLeft w:val="0"/>
      <w:marRight w:val="0"/>
      <w:marTop w:val="0"/>
      <w:marBottom w:val="0"/>
      <w:divBdr>
        <w:top w:val="none" w:sz="0" w:space="0" w:color="auto"/>
        <w:left w:val="none" w:sz="0" w:space="0" w:color="auto"/>
        <w:bottom w:val="none" w:sz="0" w:space="0" w:color="auto"/>
        <w:right w:val="none" w:sz="0" w:space="0" w:color="auto"/>
      </w:divBdr>
      <w:divsChild>
        <w:div w:id="420377244">
          <w:marLeft w:val="274"/>
          <w:marRight w:val="0"/>
          <w:marTop w:val="0"/>
          <w:marBottom w:val="0"/>
          <w:divBdr>
            <w:top w:val="none" w:sz="0" w:space="0" w:color="auto"/>
            <w:left w:val="none" w:sz="0" w:space="0" w:color="auto"/>
            <w:bottom w:val="none" w:sz="0" w:space="0" w:color="auto"/>
            <w:right w:val="none" w:sz="0" w:space="0" w:color="auto"/>
          </w:divBdr>
        </w:div>
        <w:div w:id="1667636987">
          <w:marLeft w:val="274"/>
          <w:marRight w:val="0"/>
          <w:marTop w:val="0"/>
          <w:marBottom w:val="0"/>
          <w:divBdr>
            <w:top w:val="none" w:sz="0" w:space="0" w:color="auto"/>
            <w:left w:val="none" w:sz="0" w:space="0" w:color="auto"/>
            <w:bottom w:val="none" w:sz="0" w:space="0" w:color="auto"/>
            <w:right w:val="none" w:sz="0" w:space="0" w:color="auto"/>
          </w:divBdr>
        </w:div>
        <w:div w:id="1714845356">
          <w:marLeft w:val="274"/>
          <w:marRight w:val="0"/>
          <w:marTop w:val="0"/>
          <w:marBottom w:val="0"/>
          <w:divBdr>
            <w:top w:val="none" w:sz="0" w:space="0" w:color="auto"/>
            <w:left w:val="none" w:sz="0" w:space="0" w:color="auto"/>
            <w:bottom w:val="none" w:sz="0" w:space="0" w:color="auto"/>
            <w:right w:val="none" w:sz="0" w:space="0" w:color="auto"/>
          </w:divBdr>
        </w:div>
      </w:divsChild>
    </w:div>
    <w:div w:id="2040469418">
      <w:bodyDiv w:val="1"/>
      <w:marLeft w:val="0"/>
      <w:marRight w:val="0"/>
      <w:marTop w:val="0"/>
      <w:marBottom w:val="0"/>
      <w:divBdr>
        <w:top w:val="none" w:sz="0" w:space="0" w:color="auto"/>
        <w:left w:val="none" w:sz="0" w:space="0" w:color="auto"/>
        <w:bottom w:val="none" w:sz="0" w:space="0" w:color="auto"/>
        <w:right w:val="none" w:sz="0" w:space="0" w:color="auto"/>
      </w:divBdr>
      <w:divsChild>
        <w:div w:id="1246917044">
          <w:marLeft w:val="274"/>
          <w:marRight w:val="0"/>
          <w:marTop w:val="0"/>
          <w:marBottom w:val="0"/>
          <w:divBdr>
            <w:top w:val="none" w:sz="0" w:space="0" w:color="auto"/>
            <w:left w:val="none" w:sz="0" w:space="0" w:color="auto"/>
            <w:bottom w:val="none" w:sz="0" w:space="0" w:color="auto"/>
            <w:right w:val="none" w:sz="0" w:space="0" w:color="auto"/>
          </w:divBdr>
        </w:div>
        <w:div w:id="1853644950">
          <w:marLeft w:val="274"/>
          <w:marRight w:val="0"/>
          <w:marTop w:val="0"/>
          <w:marBottom w:val="0"/>
          <w:divBdr>
            <w:top w:val="none" w:sz="0" w:space="0" w:color="auto"/>
            <w:left w:val="none" w:sz="0" w:space="0" w:color="auto"/>
            <w:bottom w:val="none" w:sz="0" w:space="0" w:color="auto"/>
            <w:right w:val="none" w:sz="0" w:space="0" w:color="auto"/>
          </w:divBdr>
        </w:div>
      </w:divsChild>
    </w:div>
    <w:div w:id="2064130739">
      <w:bodyDiv w:val="1"/>
      <w:marLeft w:val="0"/>
      <w:marRight w:val="0"/>
      <w:marTop w:val="0"/>
      <w:marBottom w:val="0"/>
      <w:divBdr>
        <w:top w:val="none" w:sz="0" w:space="0" w:color="auto"/>
        <w:left w:val="none" w:sz="0" w:space="0" w:color="auto"/>
        <w:bottom w:val="none" w:sz="0" w:space="0" w:color="auto"/>
        <w:right w:val="none" w:sz="0" w:space="0" w:color="auto"/>
      </w:divBdr>
    </w:div>
    <w:div w:id="2066025966">
      <w:bodyDiv w:val="1"/>
      <w:marLeft w:val="0"/>
      <w:marRight w:val="0"/>
      <w:marTop w:val="0"/>
      <w:marBottom w:val="0"/>
      <w:divBdr>
        <w:top w:val="none" w:sz="0" w:space="0" w:color="auto"/>
        <w:left w:val="none" w:sz="0" w:space="0" w:color="auto"/>
        <w:bottom w:val="none" w:sz="0" w:space="0" w:color="auto"/>
        <w:right w:val="none" w:sz="0" w:space="0" w:color="auto"/>
      </w:divBdr>
    </w:div>
    <w:div w:id="2083602465">
      <w:bodyDiv w:val="1"/>
      <w:marLeft w:val="0"/>
      <w:marRight w:val="0"/>
      <w:marTop w:val="0"/>
      <w:marBottom w:val="0"/>
      <w:divBdr>
        <w:top w:val="none" w:sz="0" w:space="0" w:color="auto"/>
        <w:left w:val="none" w:sz="0" w:space="0" w:color="auto"/>
        <w:bottom w:val="none" w:sz="0" w:space="0" w:color="auto"/>
        <w:right w:val="none" w:sz="0" w:space="0" w:color="auto"/>
      </w:divBdr>
    </w:div>
    <w:div w:id="2087025691">
      <w:bodyDiv w:val="1"/>
      <w:marLeft w:val="0"/>
      <w:marRight w:val="0"/>
      <w:marTop w:val="0"/>
      <w:marBottom w:val="0"/>
      <w:divBdr>
        <w:top w:val="none" w:sz="0" w:space="0" w:color="auto"/>
        <w:left w:val="none" w:sz="0" w:space="0" w:color="auto"/>
        <w:bottom w:val="none" w:sz="0" w:space="0" w:color="auto"/>
        <w:right w:val="none" w:sz="0" w:space="0" w:color="auto"/>
      </w:divBdr>
    </w:div>
    <w:div w:id="2094161040">
      <w:bodyDiv w:val="1"/>
      <w:marLeft w:val="0"/>
      <w:marRight w:val="0"/>
      <w:marTop w:val="0"/>
      <w:marBottom w:val="0"/>
      <w:divBdr>
        <w:top w:val="none" w:sz="0" w:space="0" w:color="auto"/>
        <w:left w:val="none" w:sz="0" w:space="0" w:color="auto"/>
        <w:bottom w:val="none" w:sz="0" w:space="0" w:color="auto"/>
        <w:right w:val="none" w:sz="0" w:space="0" w:color="auto"/>
      </w:divBdr>
      <w:divsChild>
        <w:div w:id="718017076">
          <w:marLeft w:val="274"/>
          <w:marRight w:val="0"/>
          <w:marTop w:val="0"/>
          <w:marBottom w:val="0"/>
          <w:divBdr>
            <w:top w:val="none" w:sz="0" w:space="0" w:color="auto"/>
            <w:left w:val="none" w:sz="0" w:space="0" w:color="auto"/>
            <w:bottom w:val="none" w:sz="0" w:space="0" w:color="auto"/>
            <w:right w:val="none" w:sz="0" w:space="0" w:color="auto"/>
          </w:divBdr>
        </w:div>
        <w:div w:id="693380738">
          <w:marLeft w:val="274"/>
          <w:marRight w:val="0"/>
          <w:marTop w:val="0"/>
          <w:marBottom w:val="0"/>
          <w:divBdr>
            <w:top w:val="none" w:sz="0" w:space="0" w:color="auto"/>
            <w:left w:val="none" w:sz="0" w:space="0" w:color="auto"/>
            <w:bottom w:val="none" w:sz="0" w:space="0" w:color="auto"/>
            <w:right w:val="none" w:sz="0" w:space="0" w:color="auto"/>
          </w:divBdr>
        </w:div>
        <w:div w:id="1047217740">
          <w:marLeft w:val="274"/>
          <w:marRight w:val="0"/>
          <w:marTop w:val="0"/>
          <w:marBottom w:val="0"/>
          <w:divBdr>
            <w:top w:val="none" w:sz="0" w:space="0" w:color="auto"/>
            <w:left w:val="none" w:sz="0" w:space="0" w:color="auto"/>
            <w:bottom w:val="none" w:sz="0" w:space="0" w:color="auto"/>
            <w:right w:val="none" w:sz="0" w:space="0" w:color="auto"/>
          </w:divBdr>
        </w:div>
        <w:div w:id="233900881">
          <w:marLeft w:val="274"/>
          <w:marRight w:val="0"/>
          <w:marTop w:val="0"/>
          <w:marBottom w:val="0"/>
          <w:divBdr>
            <w:top w:val="none" w:sz="0" w:space="0" w:color="auto"/>
            <w:left w:val="none" w:sz="0" w:space="0" w:color="auto"/>
            <w:bottom w:val="none" w:sz="0" w:space="0" w:color="auto"/>
            <w:right w:val="none" w:sz="0" w:space="0" w:color="auto"/>
          </w:divBdr>
        </w:div>
        <w:div w:id="1478523500">
          <w:marLeft w:val="274"/>
          <w:marRight w:val="0"/>
          <w:marTop w:val="0"/>
          <w:marBottom w:val="0"/>
          <w:divBdr>
            <w:top w:val="none" w:sz="0" w:space="0" w:color="auto"/>
            <w:left w:val="none" w:sz="0" w:space="0" w:color="auto"/>
            <w:bottom w:val="none" w:sz="0" w:space="0" w:color="auto"/>
            <w:right w:val="none" w:sz="0" w:space="0" w:color="auto"/>
          </w:divBdr>
        </w:div>
        <w:div w:id="1926718975">
          <w:marLeft w:val="274"/>
          <w:marRight w:val="0"/>
          <w:marTop w:val="0"/>
          <w:marBottom w:val="0"/>
          <w:divBdr>
            <w:top w:val="none" w:sz="0" w:space="0" w:color="auto"/>
            <w:left w:val="none" w:sz="0" w:space="0" w:color="auto"/>
            <w:bottom w:val="none" w:sz="0" w:space="0" w:color="auto"/>
            <w:right w:val="none" w:sz="0" w:space="0" w:color="auto"/>
          </w:divBdr>
        </w:div>
      </w:divsChild>
    </w:div>
    <w:div w:id="2103261960">
      <w:bodyDiv w:val="1"/>
      <w:marLeft w:val="0"/>
      <w:marRight w:val="0"/>
      <w:marTop w:val="0"/>
      <w:marBottom w:val="0"/>
      <w:divBdr>
        <w:top w:val="none" w:sz="0" w:space="0" w:color="auto"/>
        <w:left w:val="none" w:sz="0" w:space="0" w:color="auto"/>
        <w:bottom w:val="none" w:sz="0" w:space="0" w:color="auto"/>
        <w:right w:val="none" w:sz="0" w:space="0" w:color="auto"/>
      </w:divBdr>
    </w:div>
    <w:div w:id="2110350643">
      <w:bodyDiv w:val="1"/>
      <w:marLeft w:val="0"/>
      <w:marRight w:val="0"/>
      <w:marTop w:val="0"/>
      <w:marBottom w:val="0"/>
      <w:divBdr>
        <w:top w:val="none" w:sz="0" w:space="0" w:color="auto"/>
        <w:left w:val="none" w:sz="0" w:space="0" w:color="auto"/>
        <w:bottom w:val="none" w:sz="0" w:space="0" w:color="auto"/>
        <w:right w:val="none" w:sz="0" w:space="0" w:color="auto"/>
      </w:divBdr>
    </w:div>
    <w:div w:id="2116703343">
      <w:bodyDiv w:val="1"/>
      <w:marLeft w:val="0"/>
      <w:marRight w:val="0"/>
      <w:marTop w:val="0"/>
      <w:marBottom w:val="0"/>
      <w:divBdr>
        <w:top w:val="none" w:sz="0" w:space="0" w:color="auto"/>
        <w:left w:val="none" w:sz="0" w:space="0" w:color="auto"/>
        <w:bottom w:val="none" w:sz="0" w:space="0" w:color="auto"/>
        <w:right w:val="none" w:sz="0" w:space="0" w:color="auto"/>
      </w:divBdr>
    </w:div>
    <w:div w:id="2116753557">
      <w:bodyDiv w:val="1"/>
      <w:marLeft w:val="0"/>
      <w:marRight w:val="0"/>
      <w:marTop w:val="0"/>
      <w:marBottom w:val="0"/>
      <w:divBdr>
        <w:top w:val="none" w:sz="0" w:space="0" w:color="auto"/>
        <w:left w:val="none" w:sz="0" w:space="0" w:color="auto"/>
        <w:bottom w:val="none" w:sz="0" w:space="0" w:color="auto"/>
        <w:right w:val="none" w:sz="0" w:space="0" w:color="auto"/>
      </w:divBdr>
    </w:div>
    <w:div w:id="2123263924">
      <w:bodyDiv w:val="1"/>
      <w:marLeft w:val="0"/>
      <w:marRight w:val="0"/>
      <w:marTop w:val="0"/>
      <w:marBottom w:val="0"/>
      <w:divBdr>
        <w:top w:val="none" w:sz="0" w:space="0" w:color="auto"/>
        <w:left w:val="none" w:sz="0" w:space="0" w:color="auto"/>
        <w:bottom w:val="none" w:sz="0" w:space="0" w:color="auto"/>
        <w:right w:val="none" w:sz="0" w:space="0" w:color="auto"/>
      </w:divBdr>
      <w:divsChild>
        <w:div w:id="308631538">
          <w:marLeft w:val="994"/>
          <w:marRight w:val="0"/>
          <w:marTop w:val="0"/>
          <w:marBottom w:val="0"/>
          <w:divBdr>
            <w:top w:val="none" w:sz="0" w:space="0" w:color="auto"/>
            <w:left w:val="none" w:sz="0" w:space="0" w:color="auto"/>
            <w:bottom w:val="none" w:sz="0" w:space="0" w:color="auto"/>
            <w:right w:val="none" w:sz="0" w:space="0" w:color="auto"/>
          </w:divBdr>
        </w:div>
        <w:div w:id="309485201">
          <w:marLeft w:val="274"/>
          <w:marRight w:val="0"/>
          <w:marTop w:val="0"/>
          <w:marBottom w:val="0"/>
          <w:divBdr>
            <w:top w:val="none" w:sz="0" w:space="0" w:color="auto"/>
            <w:left w:val="none" w:sz="0" w:space="0" w:color="auto"/>
            <w:bottom w:val="none" w:sz="0" w:space="0" w:color="auto"/>
            <w:right w:val="none" w:sz="0" w:space="0" w:color="auto"/>
          </w:divBdr>
        </w:div>
        <w:div w:id="1949698098">
          <w:marLeft w:val="994"/>
          <w:marRight w:val="0"/>
          <w:marTop w:val="0"/>
          <w:marBottom w:val="0"/>
          <w:divBdr>
            <w:top w:val="none" w:sz="0" w:space="0" w:color="auto"/>
            <w:left w:val="none" w:sz="0" w:space="0" w:color="auto"/>
            <w:bottom w:val="none" w:sz="0" w:space="0" w:color="auto"/>
            <w:right w:val="none" w:sz="0" w:space="0" w:color="auto"/>
          </w:divBdr>
        </w:div>
      </w:divsChild>
    </w:div>
    <w:div w:id="213490265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17" Type="http://schemas.openxmlformats.org/officeDocument/2006/relationships/image" Target="media/image90.png"/><Relationship Id="rId21" Type="http://schemas.openxmlformats.org/officeDocument/2006/relationships/image" Target="media/image6.png"/><Relationship Id="rId42" Type="http://schemas.openxmlformats.org/officeDocument/2006/relationships/image" Target="media/image25.png"/><Relationship Id="rId47" Type="http://schemas.openxmlformats.org/officeDocument/2006/relationships/header" Target="header5.xml"/><Relationship Id="rId63" Type="http://schemas.openxmlformats.org/officeDocument/2006/relationships/image" Target="media/image43.png"/><Relationship Id="rId68" Type="http://schemas.openxmlformats.org/officeDocument/2006/relationships/image" Target="media/image48.png"/><Relationship Id="rId84" Type="http://schemas.openxmlformats.org/officeDocument/2006/relationships/image" Target="media/image61.png"/><Relationship Id="rId89" Type="http://schemas.openxmlformats.org/officeDocument/2006/relationships/image" Target="media/image66.png"/><Relationship Id="rId112" Type="http://schemas.openxmlformats.org/officeDocument/2006/relationships/image" Target="media/image85.png"/><Relationship Id="rId16" Type="http://schemas.openxmlformats.org/officeDocument/2006/relationships/header" Target="header3.xml"/><Relationship Id="rId107" Type="http://schemas.openxmlformats.org/officeDocument/2006/relationships/image" Target="media/image82.png"/><Relationship Id="rId11" Type="http://schemas.openxmlformats.org/officeDocument/2006/relationships/image" Target="media/image1.png"/><Relationship Id="rId32" Type="http://schemas.openxmlformats.org/officeDocument/2006/relationships/image" Target="media/image16.png"/><Relationship Id="rId37" Type="http://schemas.openxmlformats.org/officeDocument/2006/relationships/hyperlink" Target="https://www.jacampus.org/post-secondary-questions/" TargetMode="External"/><Relationship Id="rId53" Type="http://schemas.openxmlformats.org/officeDocument/2006/relationships/image" Target="media/image33.png"/><Relationship Id="rId58" Type="http://schemas.openxmlformats.org/officeDocument/2006/relationships/image" Target="media/image38.png"/><Relationship Id="rId74" Type="http://schemas.openxmlformats.org/officeDocument/2006/relationships/image" Target="media/image53.png"/><Relationship Id="rId79" Type="http://schemas.openxmlformats.org/officeDocument/2006/relationships/image" Target="media/image56.png"/><Relationship Id="rId102" Type="http://schemas.openxmlformats.org/officeDocument/2006/relationships/image" Target="media/image77.png"/><Relationship Id="rId123" Type="http://schemas.openxmlformats.org/officeDocument/2006/relationships/image" Target="media/image96.png"/><Relationship Id="rId128" Type="http://schemas.openxmlformats.org/officeDocument/2006/relationships/image" Target="media/image99.png"/><Relationship Id="rId5" Type="http://schemas.openxmlformats.org/officeDocument/2006/relationships/numbering" Target="numbering.xml"/><Relationship Id="rId90" Type="http://schemas.openxmlformats.org/officeDocument/2006/relationships/image" Target="media/image67.png"/><Relationship Id="rId95" Type="http://schemas.openxmlformats.org/officeDocument/2006/relationships/image" Target="media/image70.png"/><Relationship Id="rId22" Type="http://schemas.openxmlformats.org/officeDocument/2006/relationships/image" Target="media/image7.png"/><Relationship Id="rId27" Type="http://schemas.openxmlformats.org/officeDocument/2006/relationships/image" Target="media/image11.png"/><Relationship Id="rId43" Type="http://schemas.openxmlformats.org/officeDocument/2006/relationships/image" Target="media/image26.png"/><Relationship Id="rId48" Type="http://schemas.openxmlformats.org/officeDocument/2006/relationships/header" Target="header6.xml"/><Relationship Id="rId64" Type="http://schemas.openxmlformats.org/officeDocument/2006/relationships/image" Target="media/image44.png"/><Relationship Id="rId69" Type="http://schemas.openxmlformats.org/officeDocument/2006/relationships/image" Target="media/image49.png"/><Relationship Id="rId113" Type="http://schemas.openxmlformats.org/officeDocument/2006/relationships/image" Target="media/image86.png"/><Relationship Id="rId118" Type="http://schemas.openxmlformats.org/officeDocument/2006/relationships/image" Target="media/image91.png"/><Relationship Id="rId80" Type="http://schemas.openxmlformats.org/officeDocument/2006/relationships/image" Target="media/image57.png"/><Relationship Id="rId85" Type="http://schemas.openxmlformats.org/officeDocument/2006/relationships/image" Target="media/image62.png"/><Relationship Id="rId12" Type="http://schemas.openxmlformats.org/officeDocument/2006/relationships/header" Target="header1.xml"/><Relationship Id="rId17" Type="http://schemas.openxmlformats.org/officeDocument/2006/relationships/footer" Target="footer3.xml"/><Relationship Id="rId33" Type="http://schemas.openxmlformats.org/officeDocument/2006/relationships/image" Target="media/image17.png"/><Relationship Id="rId38" Type="http://schemas.openxmlformats.org/officeDocument/2006/relationships/image" Target="media/image21.png"/><Relationship Id="rId59" Type="http://schemas.openxmlformats.org/officeDocument/2006/relationships/image" Target="media/image39.png"/><Relationship Id="rId103" Type="http://schemas.openxmlformats.org/officeDocument/2006/relationships/image" Target="media/image78.png"/><Relationship Id="rId108" Type="http://schemas.openxmlformats.org/officeDocument/2006/relationships/image" Target="media/image83.png"/><Relationship Id="rId124" Type="http://schemas.openxmlformats.org/officeDocument/2006/relationships/header" Target="header13.xml"/><Relationship Id="rId129" Type="http://schemas.openxmlformats.org/officeDocument/2006/relationships/image" Target="media/image100.png"/><Relationship Id="rId54" Type="http://schemas.openxmlformats.org/officeDocument/2006/relationships/image" Target="media/image34.png"/><Relationship Id="rId70" Type="http://schemas.openxmlformats.org/officeDocument/2006/relationships/image" Target="media/image50.png"/><Relationship Id="rId75" Type="http://schemas.openxmlformats.org/officeDocument/2006/relationships/header" Target="header7.xml"/><Relationship Id="rId91" Type="http://schemas.openxmlformats.org/officeDocument/2006/relationships/image" Target="media/image68.png"/><Relationship Id="rId96" Type="http://schemas.openxmlformats.org/officeDocument/2006/relationships/image" Target="media/image71.png"/><Relationship Id="rId1" Type="http://schemas.openxmlformats.org/officeDocument/2006/relationships/customXml" Target="../customXml/item1.xml"/><Relationship Id="rId6" Type="http://schemas.openxmlformats.org/officeDocument/2006/relationships/styles" Target="styles.xml"/><Relationship Id="rId23" Type="http://schemas.openxmlformats.org/officeDocument/2006/relationships/header" Target="header4.xml"/><Relationship Id="rId28" Type="http://schemas.openxmlformats.org/officeDocument/2006/relationships/image" Target="media/image12.png"/><Relationship Id="rId49" Type="http://schemas.openxmlformats.org/officeDocument/2006/relationships/image" Target="media/image29.png"/><Relationship Id="rId114" Type="http://schemas.openxmlformats.org/officeDocument/2006/relationships/image" Target="media/image87.png"/><Relationship Id="rId119" Type="http://schemas.openxmlformats.org/officeDocument/2006/relationships/image" Target="media/image92.png"/><Relationship Id="rId44" Type="http://schemas.openxmlformats.org/officeDocument/2006/relationships/image" Target="media/image27.png"/><Relationship Id="rId60" Type="http://schemas.openxmlformats.org/officeDocument/2006/relationships/image" Target="media/image40.png"/><Relationship Id="rId65" Type="http://schemas.openxmlformats.org/officeDocument/2006/relationships/image" Target="media/image45.png"/><Relationship Id="rId81" Type="http://schemas.openxmlformats.org/officeDocument/2006/relationships/image" Target="media/image58.png"/><Relationship Id="rId86" Type="http://schemas.openxmlformats.org/officeDocument/2006/relationships/image" Target="media/image63.png"/><Relationship Id="rId130" Type="http://schemas.openxmlformats.org/officeDocument/2006/relationships/header" Target="header15.xml"/><Relationship Id="rId13" Type="http://schemas.openxmlformats.org/officeDocument/2006/relationships/footer" Target="footer1.xml"/><Relationship Id="rId18" Type="http://schemas.openxmlformats.org/officeDocument/2006/relationships/image" Target="media/image3.png"/><Relationship Id="rId39" Type="http://schemas.openxmlformats.org/officeDocument/2006/relationships/image" Target="media/image22.png"/><Relationship Id="rId109" Type="http://schemas.openxmlformats.org/officeDocument/2006/relationships/header" Target="header11.xml"/><Relationship Id="rId34" Type="http://schemas.openxmlformats.org/officeDocument/2006/relationships/image" Target="media/image18.png"/><Relationship Id="rId50" Type="http://schemas.openxmlformats.org/officeDocument/2006/relationships/image" Target="media/image30.png"/><Relationship Id="rId55" Type="http://schemas.openxmlformats.org/officeDocument/2006/relationships/image" Target="media/image35.png"/><Relationship Id="rId76" Type="http://schemas.openxmlformats.org/officeDocument/2006/relationships/header" Target="header8.xml"/><Relationship Id="rId97" Type="http://schemas.openxmlformats.org/officeDocument/2006/relationships/image" Target="media/image72.png"/><Relationship Id="rId104" Type="http://schemas.openxmlformats.org/officeDocument/2006/relationships/image" Target="media/image79.png"/><Relationship Id="rId120" Type="http://schemas.openxmlformats.org/officeDocument/2006/relationships/image" Target="media/image93.png"/><Relationship Id="rId125" Type="http://schemas.openxmlformats.org/officeDocument/2006/relationships/header" Target="header14.xml"/><Relationship Id="rId7" Type="http://schemas.openxmlformats.org/officeDocument/2006/relationships/settings" Target="settings.xml"/><Relationship Id="rId71" Type="http://schemas.openxmlformats.org/officeDocument/2006/relationships/image" Target="media/image51.png"/><Relationship Id="rId92" Type="http://schemas.openxmlformats.org/officeDocument/2006/relationships/image" Target="media/image69.png"/><Relationship Id="rId2" Type="http://schemas.openxmlformats.org/officeDocument/2006/relationships/customXml" Target="../customXml/item2.xml"/><Relationship Id="rId29" Type="http://schemas.openxmlformats.org/officeDocument/2006/relationships/image" Target="media/image13.png"/><Relationship Id="rId24" Type="http://schemas.openxmlformats.org/officeDocument/2006/relationships/image" Target="media/image8.png"/><Relationship Id="rId40" Type="http://schemas.openxmlformats.org/officeDocument/2006/relationships/image" Target="media/image23.png"/><Relationship Id="rId45" Type="http://schemas.openxmlformats.org/officeDocument/2006/relationships/image" Target="media/image28.png"/><Relationship Id="rId66" Type="http://schemas.openxmlformats.org/officeDocument/2006/relationships/image" Target="media/image46.png"/><Relationship Id="rId87" Type="http://schemas.openxmlformats.org/officeDocument/2006/relationships/image" Target="media/image64.png"/><Relationship Id="rId110" Type="http://schemas.openxmlformats.org/officeDocument/2006/relationships/header" Target="header12.xml"/><Relationship Id="rId115" Type="http://schemas.openxmlformats.org/officeDocument/2006/relationships/image" Target="media/image88.png"/><Relationship Id="rId131" Type="http://schemas.openxmlformats.org/officeDocument/2006/relationships/fontTable" Target="fontTable.xml"/><Relationship Id="rId61" Type="http://schemas.openxmlformats.org/officeDocument/2006/relationships/image" Target="media/image41.png"/><Relationship Id="rId82" Type="http://schemas.openxmlformats.org/officeDocument/2006/relationships/image" Target="media/image59.png"/><Relationship Id="rId19" Type="http://schemas.openxmlformats.org/officeDocument/2006/relationships/image" Target="media/image4.png"/><Relationship Id="rId14" Type="http://schemas.openxmlformats.org/officeDocument/2006/relationships/header" Target="header2.xml"/><Relationship Id="rId30" Type="http://schemas.openxmlformats.org/officeDocument/2006/relationships/image" Target="media/image14.png"/><Relationship Id="rId35" Type="http://schemas.openxmlformats.org/officeDocument/2006/relationships/image" Target="media/image19.png"/><Relationship Id="rId56" Type="http://schemas.openxmlformats.org/officeDocument/2006/relationships/image" Target="media/image36.png"/><Relationship Id="rId77" Type="http://schemas.openxmlformats.org/officeDocument/2006/relationships/image" Target="media/image54.png"/><Relationship Id="rId100" Type="http://schemas.openxmlformats.org/officeDocument/2006/relationships/image" Target="media/image75.png"/><Relationship Id="rId105" Type="http://schemas.openxmlformats.org/officeDocument/2006/relationships/image" Target="media/image80.png"/><Relationship Id="rId126" Type="http://schemas.openxmlformats.org/officeDocument/2006/relationships/image" Target="media/image97.png"/><Relationship Id="rId8" Type="http://schemas.openxmlformats.org/officeDocument/2006/relationships/webSettings" Target="webSettings.xml"/><Relationship Id="rId51" Type="http://schemas.openxmlformats.org/officeDocument/2006/relationships/image" Target="media/image31.png"/><Relationship Id="rId72" Type="http://schemas.openxmlformats.org/officeDocument/2006/relationships/image" Target="media/image52.png"/><Relationship Id="rId93" Type="http://schemas.openxmlformats.org/officeDocument/2006/relationships/header" Target="header9.xml"/><Relationship Id="rId98" Type="http://schemas.openxmlformats.org/officeDocument/2006/relationships/image" Target="media/image73.png"/><Relationship Id="rId121" Type="http://schemas.openxmlformats.org/officeDocument/2006/relationships/image" Target="media/image94.png"/><Relationship Id="rId3" Type="http://schemas.openxmlformats.org/officeDocument/2006/relationships/customXml" Target="../customXml/item3.xml"/><Relationship Id="rId25" Type="http://schemas.openxmlformats.org/officeDocument/2006/relationships/image" Target="media/image9.png"/><Relationship Id="rId46" Type="http://schemas.openxmlformats.org/officeDocument/2006/relationships/hyperlink" Target="https://www.jacampus.org/money-questions-answered/" TargetMode="External"/><Relationship Id="rId67" Type="http://schemas.openxmlformats.org/officeDocument/2006/relationships/image" Target="media/image47.png"/><Relationship Id="rId116" Type="http://schemas.openxmlformats.org/officeDocument/2006/relationships/image" Target="media/image89.png"/><Relationship Id="rId20" Type="http://schemas.openxmlformats.org/officeDocument/2006/relationships/image" Target="media/image5.png"/><Relationship Id="rId41" Type="http://schemas.openxmlformats.org/officeDocument/2006/relationships/image" Target="media/image24.png"/><Relationship Id="rId62" Type="http://schemas.openxmlformats.org/officeDocument/2006/relationships/image" Target="media/image42.png"/><Relationship Id="rId83" Type="http://schemas.openxmlformats.org/officeDocument/2006/relationships/image" Target="media/image60.png"/><Relationship Id="rId88" Type="http://schemas.openxmlformats.org/officeDocument/2006/relationships/image" Target="media/image65.png"/><Relationship Id="rId111" Type="http://schemas.openxmlformats.org/officeDocument/2006/relationships/image" Target="media/image84.png"/><Relationship Id="rId132" Type="http://schemas.openxmlformats.org/officeDocument/2006/relationships/theme" Target="theme/theme1.xml"/><Relationship Id="rId15" Type="http://schemas.openxmlformats.org/officeDocument/2006/relationships/footer" Target="footer2.xml"/><Relationship Id="rId36" Type="http://schemas.openxmlformats.org/officeDocument/2006/relationships/image" Target="media/image20.png"/><Relationship Id="rId57" Type="http://schemas.openxmlformats.org/officeDocument/2006/relationships/image" Target="media/image37.png"/><Relationship Id="rId106" Type="http://schemas.openxmlformats.org/officeDocument/2006/relationships/image" Target="media/image81.png"/><Relationship Id="rId127" Type="http://schemas.openxmlformats.org/officeDocument/2006/relationships/image" Target="media/image98.png"/><Relationship Id="rId10" Type="http://schemas.openxmlformats.org/officeDocument/2006/relationships/endnotes" Target="endnotes.xml"/><Relationship Id="rId31" Type="http://schemas.openxmlformats.org/officeDocument/2006/relationships/image" Target="media/image15.png"/><Relationship Id="rId52" Type="http://schemas.openxmlformats.org/officeDocument/2006/relationships/image" Target="media/image32.png"/><Relationship Id="rId73" Type="http://schemas.openxmlformats.org/officeDocument/2006/relationships/hyperlink" Target="https://www.jacampus.org/post-secondary-questions/" TargetMode="External"/><Relationship Id="rId78" Type="http://schemas.openxmlformats.org/officeDocument/2006/relationships/image" Target="media/image55.png"/><Relationship Id="rId94" Type="http://schemas.openxmlformats.org/officeDocument/2006/relationships/header" Target="header10.xml"/><Relationship Id="rId99" Type="http://schemas.openxmlformats.org/officeDocument/2006/relationships/image" Target="media/image74.png"/><Relationship Id="rId101" Type="http://schemas.openxmlformats.org/officeDocument/2006/relationships/image" Target="media/image76.png"/><Relationship Id="rId122" Type="http://schemas.openxmlformats.org/officeDocument/2006/relationships/image" Target="media/image95.png"/><Relationship Id="rId4" Type="http://schemas.openxmlformats.org/officeDocument/2006/relationships/customXml" Target="../customXml/item4.xml"/><Relationship Id="rId9" Type="http://schemas.openxmlformats.org/officeDocument/2006/relationships/footnotes" Target="footnotes.xml"/><Relationship Id="rId26" Type="http://schemas.openxmlformats.org/officeDocument/2006/relationships/image" Target="media/image10.png"/></Relationships>
</file>

<file path=word/_rels/footer1.xml.rels><?xml version="1.0" encoding="UTF-8" standalone="yes"?>
<Relationships xmlns="http://schemas.openxmlformats.org/package/2006/relationships"><Relationship Id="rId1" Type="http://schemas.openxmlformats.org/officeDocument/2006/relationships/image" Target="media/image2.png"/></Relationships>
</file>

<file path=word/_rels/footer3.xml.rels><?xml version="1.0" encoding="UTF-8" standalone="yes"?>
<Relationships xmlns="http://schemas.openxmlformats.org/package/2006/relationships"><Relationship Id="rId1" Type="http://schemas.openxmlformats.org/officeDocument/2006/relationships/image" Target="media/image2.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ct:contentTypeSchema xmlns:ct="http://schemas.microsoft.com/office/2006/metadata/contentType" xmlns:ma="http://schemas.microsoft.com/office/2006/metadata/properties/metaAttributes" ct:_="" ma:_="" ma:contentTypeName="Document" ma:contentTypeID="0x010100C73C1EF731826548A36FDACC3A173305" ma:contentTypeVersion="12" ma:contentTypeDescription="Create a new document." ma:contentTypeScope="" ma:versionID="de3fd57ff18c6bbac343bd57416ec0b0">
  <xsd:schema xmlns:xsd="http://www.w3.org/2001/XMLSchema" xmlns:xs="http://www.w3.org/2001/XMLSchema" xmlns:p="http://schemas.microsoft.com/office/2006/metadata/properties" xmlns:ns2="d55fd260-02de-43b2-91bf-b410ed4f024c" xmlns:ns3="eed5da6c-c118-4ccb-8b02-7ee5bd42a665" targetNamespace="http://schemas.microsoft.com/office/2006/metadata/properties" ma:root="true" ma:fieldsID="b51782a30b110af627e89ceb80cdcfb2" ns2:_="" ns3:_="">
    <xsd:import namespace="d55fd260-02de-43b2-91bf-b410ed4f024c"/>
    <xsd:import namespace="eed5da6c-c118-4ccb-8b02-7ee5bd42a665"/>
    <xsd:element name="properties">
      <xsd:complexType>
        <xsd:sequence>
          <xsd:element name="documentManagement">
            <xsd:complexType>
              <xsd:all>
                <xsd:element ref="ns2:MediaServiceBillingMetadata" minOccurs="0"/>
                <xsd:element ref="ns2:MediaServiceMetadata" minOccurs="0"/>
                <xsd:element ref="ns2:MediaServiceFastMetadata" minOccurs="0"/>
                <xsd:element ref="ns2:MediaServiceSearchProperties" minOccurs="0"/>
                <xsd:element ref="ns2:MediaLengthInSeconds" minOccurs="0"/>
                <xsd:element ref="ns2:MediaServiceDateTaken" minOccurs="0"/>
                <xsd:element ref="ns2:MediaServiceGenerationTime" minOccurs="0"/>
                <xsd:element ref="ns2:MediaServiceEventHashCode" minOccurs="0"/>
                <xsd:element ref="ns2:lcf76f155ced4ddcb4097134ff3c332f" minOccurs="0"/>
                <xsd:element ref="ns3:TaxCatchAll"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55fd260-02de-43b2-91bf-b410ed4f024c" elementFormDefault="qualified">
    <xsd:import namespace="http://schemas.microsoft.com/office/2006/documentManagement/types"/>
    <xsd:import namespace="http://schemas.microsoft.com/office/infopath/2007/PartnerControls"/>
    <xsd:element name="MediaServiceBillingMetadata" ma:index="8" nillable="true" ma:displayName="MediaServiceBillingMetadata" ma:hidden="true" ma:internalName="MediaServiceBillingMetadata" ma:readOnly="true">
      <xsd:simpleType>
        <xsd:restriction base="dms:Note"/>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LengthInSeconds" ma:index="12" nillable="true" ma:displayName="MediaLengthInSeconds" ma:hidden="true" ma:internalName="MediaLengthInSeconds" ma:readOnly="true">
      <xsd:simpleType>
        <xsd:restriction base="dms:Unknown"/>
      </xsd:simpleType>
    </xsd:element>
    <xsd:element name="MediaServiceDateTaken" ma:index="13" nillable="true" ma:displayName="MediaServiceDateTaken" ma:description="" ma:hidden="true" ma:indexed="true" ma:internalName="MediaServiceDateTaken"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8ffa1762-d6be-446e-8996-7804568a7155"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ed5da6c-c118-4ccb-8b02-7ee5bd42a665"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184f2fe0-25e1-4677-a279-1b00b7d6bc0c}" ma:internalName="TaxCatchAll" ma:showField="CatchAllData" ma:web="eed5da6c-c118-4ccb-8b02-7ee5bd42a665">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TaxCatchAll xmlns="eed5da6c-c118-4ccb-8b02-7ee5bd42a665" xsi:nil="true"/>
    <lcf76f155ced4ddcb4097134ff3c332f xmlns="d55fd260-02de-43b2-91bf-b410ed4f024c">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22E23AB2-265E-4A80-8DC7-73A50B689CA4}">
  <ds:schemaRefs>
    <ds:schemaRef ds:uri="http://schemas.microsoft.com/sharepoint/v3/contenttype/forms"/>
  </ds:schemaRefs>
</ds:datastoreItem>
</file>

<file path=customXml/itemProps2.xml><?xml version="1.0" encoding="utf-8"?>
<ds:datastoreItem xmlns:ds="http://schemas.openxmlformats.org/officeDocument/2006/customXml" ds:itemID="{252BA3B9-8332-4172-859D-11672FDA7CF0}">
  <ds:schemaRefs>
    <ds:schemaRef ds:uri="http://schemas.openxmlformats.org/officeDocument/2006/bibliography"/>
  </ds:schemaRefs>
</ds:datastoreItem>
</file>

<file path=customXml/itemProps3.xml><?xml version="1.0" encoding="utf-8"?>
<ds:datastoreItem xmlns:ds="http://schemas.openxmlformats.org/officeDocument/2006/customXml" ds:itemID="{BBF8DB7F-7131-4CE3-83C6-A1A56B4E7CC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55fd260-02de-43b2-91bf-b410ed4f024c"/>
    <ds:schemaRef ds:uri="eed5da6c-c118-4ccb-8b02-7ee5bd42a66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CACC3AB7-48A9-4378-A953-B7A15EE8A47D}">
  <ds:schemaRefs>
    <ds:schemaRef ds:uri="http://schemas.microsoft.com/office/2006/metadata/properties"/>
    <ds:schemaRef ds:uri="http://schemas.microsoft.com/office/infopath/2007/PartnerControls"/>
    <ds:schemaRef ds:uri="eed5da6c-c118-4ccb-8b02-7ee5bd42a665"/>
    <ds:schemaRef ds:uri="d55fd260-02de-43b2-91bf-b410ed4f024c"/>
  </ds:schemaRefs>
</ds:datastoreItem>
</file>

<file path=docProps/app.xml><?xml version="1.0" encoding="utf-8"?>
<Properties xmlns="http://schemas.openxmlformats.org/officeDocument/2006/extended-properties" xmlns:vt="http://schemas.openxmlformats.org/officeDocument/2006/docPropsVTypes">
  <Template>Normal</Template>
  <TotalTime>12</TotalTime>
  <Pages>4</Pages>
  <Words>7003</Words>
  <Characters>40553</Characters>
  <Application>Microsoft Office Word</Application>
  <DocSecurity>0</DocSecurity>
  <Lines>3686</Lines>
  <Paragraphs>2641</Paragraphs>
  <ScaleCrop>false</ScaleCrop>
  <Company/>
  <LinksUpToDate>false</LinksUpToDate>
  <CharactersWithSpaces>44915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Emily Pretzlaff</dc:creator>
  <cp:keywords/>
  <dc:description/>
  <cp:lastModifiedBy>Emily Pretzlaff</cp:lastModifiedBy>
  <cp:revision>680</cp:revision>
  <dcterms:created xsi:type="dcterms:W3CDTF">2024-08-12T17:05:00Z</dcterms:created>
  <dcterms:modified xsi:type="dcterms:W3CDTF">2026-06-17T16:53:00Z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0x010100C73C1EF731826548A36FDACC3A173305</vt:lpwstr>
  </property>
  <property fmtid="{D5CDD505-2E9C-101B-9397-08002B2CF9AE}" pid="3" name="MediaServiceImageTags">
    <vt:lpwstr/>
  </property>
  <property fmtid="{D5CDD505-2E9C-101B-9397-08002B2CF9AE}" pid="4" name="GrammarlyDocumentId">
    <vt:lpwstr>7ad0a230-285e-4f51-b376-90dd805b299c</vt:lpwstr>
  </property>
  <property fmtid="{D5CDD505-2E9C-101B-9397-08002B2CF9AE}" pid="5" name="SharedWithUsers">
    <vt:lpwstr>1572;#Rodelyn Adante;#257;#Jennifer James;#1647;#Nadine Lamour-Nicolas;#1696;#Emily Pretzlaff</vt:lpwstr>
  </property>
</Properties>
</file>